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7" r:id="rId2"/>
    <p:sldId id="259" r:id="rId3"/>
    <p:sldId id="258" r:id="rId4"/>
    <p:sldId id="268" r:id="rId5"/>
    <p:sldId id="263" r:id="rId6"/>
    <p:sldId id="264" r:id="rId7"/>
    <p:sldId id="265" r:id="rId8"/>
    <p:sldId id="266" r:id="rId9"/>
    <p:sldId id="269" r:id="rId10"/>
    <p:sldId id="271" r:id="rId11"/>
    <p:sldId id="272" r:id="rId12"/>
    <p:sldId id="273" r:id="rId13"/>
    <p:sldId id="274" r:id="rId14"/>
    <p:sldId id="270" r:id="rId15"/>
    <p:sldId id="304" r:id="rId16"/>
    <p:sldId id="275" r:id="rId17"/>
    <p:sldId id="277" r:id="rId18"/>
    <p:sldId id="278" r:id="rId19"/>
    <p:sldId id="279" r:id="rId20"/>
    <p:sldId id="280" r:id="rId21"/>
    <p:sldId id="281" r:id="rId22"/>
    <p:sldId id="282" r:id="rId23"/>
    <p:sldId id="283" r:id="rId24"/>
    <p:sldId id="305" r:id="rId25"/>
    <p:sldId id="306" r:id="rId26"/>
    <p:sldId id="307" r:id="rId27"/>
    <p:sldId id="308" r:id="rId28"/>
    <p:sldId id="309" r:id="rId29"/>
    <p:sldId id="310" r:id="rId30"/>
    <p:sldId id="31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207D"/>
    <a:srgbClr val="2F0E43"/>
    <a:srgbClr val="7C44E0"/>
    <a:srgbClr val="A782EA"/>
    <a:srgbClr val="F5F0AD"/>
    <a:srgbClr val="8D5CE4"/>
    <a:srgbClr val="98E3D7"/>
    <a:srgbClr val="FDFDFD"/>
    <a:srgbClr val="565495"/>
    <a:srgbClr val="7DB5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57BD16-1000-49B4-8116-62B9D7883673}" v="2669" dt="2022-12-29T20:14:53.4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p:cViewPr varScale="1">
        <p:scale>
          <a:sx n="101" d="100"/>
          <a:sy n="101" d="100"/>
        </p:scale>
        <p:origin x="912" y="114"/>
      </p:cViewPr>
      <p:guideLst>
        <p:guide orient="horz" pos="2160"/>
        <p:guide pos="3840"/>
      </p:guideLst>
    </p:cSldViewPr>
  </p:slideViewPr>
  <p:notesTextViewPr>
    <p:cViewPr>
      <p:scale>
        <a:sx n="1" d="1"/>
        <a:sy n="1" d="1"/>
      </p:scale>
      <p:origin x="0" y="0"/>
    </p:cViewPr>
  </p:notesTextViewPr>
  <p:notesViewPr>
    <p:cSldViewPr snapToGrid="0" showGuides="1">
      <p:cViewPr varScale="1">
        <p:scale>
          <a:sx n="60" d="100"/>
          <a:sy n="60" d="100"/>
        </p:scale>
        <p:origin x="2333"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 Lam Gia Khanh" userId="845caf68328278c6" providerId="LiveId" clId="{2F57BD16-1000-49B4-8116-62B9D7883673}"/>
    <pc:docChg chg="undo redo custSel addSld delSld modSld sldOrd modMainMaster">
      <pc:chgData name="Ho Lam Gia Khanh" userId="845caf68328278c6" providerId="LiveId" clId="{2F57BD16-1000-49B4-8116-62B9D7883673}" dt="2022-12-29T20:14:57.754" v="11778" actId="1076"/>
      <pc:docMkLst>
        <pc:docMk/>
      </pc:docMkLst>
      <pc:sldChg chg="addSp delSp modSp del mod">
        <pc:chgData name="Ho Lam Gia Khanh" userId="845caf68328278c6" providerId="LiveId" clId="{2F57BD16-1000-49B4-8116-62B9D7883673}" dt="2022-12-14T09:55:45.918" v="984" actId="47"/>
        <pc:sldMkLst>
          <pc:docMk/>
          <pc:sldMk cId="2887029624" sldId="256"/>
        </pc:sldMkLst>
        <pc:spChg chg="del">
          <ac:chgData name="Ho Lam Gia Khanh" userId="845caf68328278c6" providerId="LiveId" clId="{2F57BD16-1000-49B4-8116-62B9D7883673}" dt="2022-12-14T08:30:59.196" v="0" actId="478"/>
          <ac:spMkLst>
            <pc:docMk/>
            <pc:sldMk cId="2887029624" sldId="256"/>
            <ac:spMk id="2" creationId="{210F0C07-991B-02E9-6994-D69F1F4B4652}"/>
          </ac:spMkLst>
        </pc:spChg>
        <pc:spChg chg="del">
          <ac:chgData name="Ho Lam Gia Khanh" userId="845caf68328278c6" providerId="LiveId" clId="{2F57BD16-1000-49B4-8116-62B9D7883673}" dt="2022-12-14T08:31:00.813" v="1" actId="478"/>
          <ac:spMkLst>
            <pc:docMk/>
            <pc:sldMk cId="2887029624" sldId="256"/>
            <ac:spMk id="3" creationId="{C45E5313-C88D-8382-4260-6CDDE5603C6B}"/>
          </ac:spMkLst>
        </pc:spChg>
        <pc:spChg chg="add mod">
          <ac:chgData name="Ho Lam Gia Khanh" userId="845caf68328278c6" providerId="LiveId" clId="{2F57BD16-1000-49B4-8116-62B9D7883673}" dt="2022-12-14T09:21:16.878" v="451" actId="164"/>
          <ac:spMkLst>
            <pc:docMk/>
            <pc:sldMk cId="2887029624" sldId="256"/>
            <ac:spMk id="6" creationId="{B0B89687-39AA-B729-626F-257858D87727}"/>
          </ac:spMkLst>
        </pc:spChg>
        <pc:spChg chg="add mod">
          <ac:chgData name="Ho Lam Gia Khanh" userId="845caf68328278c6" providerId="LiveId" clId="{2F57BD16-1000-49B4-8116-62B9D7883673}" dt="2022-12-14T09:42:46.803" v="669" actId="1076"/>
          <ac:spMkLst>
            <pc:docMk/>
            <pc:sldMk cId="2887029624" sldId="256"/>
            <ac:spMk id="8" creationId="{C6492EEA-E724-8694-F4C1-707C69723473}"/>
          </ac:spMkLst>
        </pc:spChg>
        <pc:spChg chg="add mod">
          <ac:chgData name="Ho Lam Gia Khanh" userId="845caf68328278c6" providerId="LiveId" clId="{2F57BD16-1000-49B4-8116-62B9D7883673}" dt="2022-12-14T09:21:16.878" v="451" actId="164"/>
          <ac:spMkLst>
            <pc:docMk/>
            <pc:sldMk cId="2887029624" sldId="256"/>
            <ac:spMk id="9" creationId="{5A1C32CC-EFA4-C8F3-5374-80D9ED0556AD}"/>
          </ac:spMkLst>
        </pc:spChg>
        <pc:spChg chg="add mod">
          <ac:chgData name="Ho Lam Gia Khanh" userId="845caf68328278c6" providerId="LiveId" clId="{2F57BD16-1000-49B4-8116-62B9D7883673}" dt="2022-12-14T09:42:38.106" v="667" actId="1076"/>
          <ac:spMkLst>
            <pc:docMk/>
            <pc:sldMk cId="2887029624" sldId="256"/>
            <ac:spMk id="10" creationId="{B7BA8C5C-F6FF-B5D1-BA63-767DA6522E34}"/>
          </ac:spMkLst>
        </pc:spChg>
        <pc:spChg chg="add mod">
          <ac:chgData name="Ho Lam Gia Khanh" userId="845caf68328278c6" providerId="LiveId" clId="{2F57BD16-1000-49B4-8116-62B9D7883673}" dt="2022-12-14T09:42:31.336" v="666" actId="1076"/>
          <ac:spMkLst>
            <pc:docMk/>
            <pc:sldMk cId="2887029624" sldId="256"/>
            <ac:spMk id="11" creationId="{1A0D03A5-0DED-9E39-EBBB-0A5993839497}"/>
          </ac:spMkLst>
        </pc:spChg>
        <pc:spChg chg="add mod">
          <ac:chgData name="Ho Lam Gia Khanh" userId="845caf68328278c6" providerId="LiveId" clId="{2F57BD16-1000-49B4-8116-62B9D7883673}" dt="2022-12-14T09:42:41.090" v="668" actId="1076"/>
          <ac:spMkLst>
            <pc:docMk/>
            <pc:sldMk cId="2887029624" sldId="256"/>
            <ac:spMk id="15" creationId="{3675A159-694D-71DA-19E9-012D52C02710}"/>
          </ac:spMkLst>
        </pc:spChg>
        <pc:spChg chg="add mod">
          <ac:chgData name="Ho Lam Gia Khanh" userId="845caf68328278c6" providerId="LiveId" clId="{2F57BD16-1000-49B4-8116-62B9D7883673}" dt="2022-12-14T09:44:16.430" v="687" actId="1076"/>
          <ac:spMkLst>
            <pc:docMk/>
            <pc:sldMk cId="2887029624" sldId="256"/>
            <ac:spMk id="16" creationId="{848CBD0B-FC43-0573-EDE0-9EF35EB38A11}"/>
          </ac:spMkLst>
        </pc:spChg>
        <pc:grpChg chg="add mod">
          <ac:chgData name="Ho Lam Gia Khanh" userId="845caf68328278c6" providerId="LiveId" clId="{2F57BD16-1000-49B4-8116-62B9D7883673}" dt="2022-12-14T09:37:39.972" v="587" actId="1076"/>
          <ac:grpSpMkLst>
            <pc:docMk/>
            <pc:sldMk cId="2887029624" sldId="256"/>
            <ac:grpSpMk id="12" creationId="{DF23C21E-738B-0FCD-DC26-E18768C51CC9}"/>
          </ac:grpSpMkLst>
        </pc:grpChg>
        <pc:picChg chg="add del mod">
          <ac:chgData name="Ho Lam Gia Khanh" userId="845caf68328278c6" providerId="LiveId" clId="{2F57BD16-1000-49B4-8116-62B9D7883673}" dt="2022-12-14T09:14:08.999" v="373" actId="21"/>
          <ac:picMkLst>
            <pc:docMk/>
            <pc:sldMk cId="2887029624" sldId="256"/>
            <ac:picMk id="5" creationId="{B743EB49-ABF8-9E74-6AEF-F8BDBEA14FD7}"/>
          </ac:picMkLst>
        </pc:picChg>
        <pc:picChg chg="add del mod">
          <ac:chgData name="Ho Lam Gia Khanh" userId="845caf68328278c6" providerId="LiveId" clId="{2F57BD16-1000-49B4-8116-62B9D7883673}" dt="2022-12-14T09:23:39.696" v="456" actId="478"/>
          <ac:picMkLst>
            <pc:docMk/>
            <pc:sldMk cId="2887029624" sldId="256"/>
            <ac:picMk id="14" creationId="{E6A230EF-9C59-E2B9-CECC-4CE215087163}"/>
          </ac:picMkLst>
        </pc:picChg>
        <pc:picChg chg="add del mod">
          <ac:chgData name="Ho Lam Gia Khanh" userId="845caf68328278c6" providerId="LiveId" clId="{2F57BD16-1000-49B4-8116-62B9D7883673}" dt="2022-12-14T09:04:59.430" v="23" actId="478"/>
          <ac:picMkLst>
            <pc:docMk/>
            <pc:sldMk cId="2887029624" sldId="256"/>
            <ac:picMk id="1026" creationId="{52D27B57-D4CA-5462-30F6-3BD4850B7A42}"/>
          </ac:picMkLst>
        </pc:picChg>
        <pc:picChg chg="add del mod">
          <ac:chgData name="Ho Lam Gia Khanh" userId="845caf68328278c6" providerId="LiveId" clId="{2F57BD16-1000-49B4-8116-62B9D7883673}" dt="2022-12-14T09:42:25.533" v="665" actId="478"/>
          <ac:picMkLst>
            <pc:docMk/>
            <pc:sldMk cId="2887029624" sldId="256"/>
            <ac:picMk id="1028" creationId="{32922E97-BAB6-2B69-B7E7-7427B454ECF8}"/>
          </ac:picMkLst>
        </pc:picChg>
      </pc:sldChg>
      <pc:sldChg chg="addSp delSp modSp add mod ord modTransition delAnim modAnim">
        <pc:chgData name="Ho Lam Gia Khanh" userId="845caf68328278c6" providerId="LiveId" clId="{2F57BD16-1000-49B4-8116-62B9D7883673}" dt="2022-12-27T11:48:58.082" v="9792" actId="14861"/>
        <pc:sldMkLst>
          <pc:docMk/>
          <pc:sldMk cId="3839888226" sldId="257"/>
        </pc:sldMkLst>
        <pc:spChg chg="add mod">
          <ac:chgData name="Ho Lam Gia Khanh" userId="845caf68328278c6" providerId="LiveId" clId="{2F57BD16-1000-49B4-8116-62B9D7883673}" dt="2022-12-14T09:51:28.624" v="747" actId="1076"/>
          <ac:spMkLst>
            <pc:docMk/>
            <pc:sldMk cId="3839888226" sldId="257"/>
            <ac:spMk id="2" creationId="{AFD09927-4394-854F-F2AD-C7B5B938E1F5}"/>
          </ac:spMkLst>
        </pc:spChg>
        <pc:spChg chg="add mod">
          <ac:chgData name="Ho Lam Gia Khanh" userId="845caf68328278c6" providerId="LiveId" clId="{2F57BD16-1000-49B4-8116-62B9D7883673}" dt="2022-12-27T11:44:31.591" v="9558" actId="207"/>
          <ac:spMkLst>
            <pc:docMk/>
            <pc:sldMk cId="3839888226" sldId="257"/>
            <ac:spMk id="3" creationId="{027AB716-BD2C-9BD2-0B09-4C9199FAD209}"/>
          </ac:spMkLst>
        </pc:spChg>
        <pc:spChg chg="add mod">
          <ac:chgData name="Ho Lam Gia Khanh" userId="845caf68328278c6" providerId="LiveId" clId="{2F57BD16-1000-49B4-8116-62B9D7883673}" dt="2022-12-14T09:51:28.624" v="747" actId="1076"/>
          <ac:spMkLst>
            <pc:docMk/>
            <pc:sldMk cId="3839888226" sldId="257"/>
            <ac:spMk id="4" creationId="{FBC37ABB-7F49-A3CA-BC08-035D449AB4DB}"/>
          </ac:spMkLst>
        </pc:spChg>
        <pc:spChg chg="add del mod">
          <ac:chgData name="Ho Lam Gia Khanh" userId="845caf68328278c6" providerId="LiveId" clId="{2F57BD16-1000-49B4-8116-62B9D7883673}" dt="2022-12-14T09:49:44.518" v="734"/>
          <ac:spMkLst>
            <pc:docMk/>
            <pc:sldMk cId="3839888226" sldId="257"/>
            <ac:spMk id="5" creationId="{E8A8E09D-43A7-F153-B9E0-68EEB1A08997}"/>
          </ac:spMkLst>
        </pc:spChg>
        <pc:spChg chg="add del mod">
          <ac:chgData name="Ho Lam Gia Khanh" userId="845caf68328278c6" providerId="LiveId" clId="{2F57BD16-1000-49B4-8116-62B9D7883673}" dt="2022-12-14T12:22:05.342" v="3240" actId="478"/>
          <ac:spMkLst>
            <pc:docMk/>
            <pc:sldMk cId="3839888226" sldId="257"/>
            <ac:spMk id="5" creationId="{EF3445AB-9F9F-08A8-AE4B-A975DA0DC3B2}"/>
          </ac:spMkLst>
        </pc:spChg>
        <pc:spChg chg="del">
          <ac:chgData name="Ho Lam Gia Khanh" userId="845caf68328278c6" providerId="LiveId" clId="{2F57BD16-1000-49B4-8116-62B9D7883673}" dt="2022-12-14T09:44:22.934" v="691" actId="478"/>
          <ac:spMkLst>
            <pc:docMk/>
            <pc:sldMk cId="3839888226" sldId="257"/>
            <ac:spMk id="8" creationId="{C6492EEA-E724-8694-F4C1-707C69723473}"/>
          </ac:spMkLst>
        </pc:spChg>
        <pc:spChg chg="del mod">
          <ac:chgData name="Ho Lam Gia Khanh" userId="845caf68328278c6" providerId="LiveId" clId="{2F57BD16-1000-49B4-8116-62B9D7883673}" dt="2022-12-14T09:44:26.267" v="694" actId="478"/>
          <ac:spMkLst>
            <pc:docMk/>
            <pc:sldMk cId="3839888226" sldId="257"/>
            <ac:spMk id="10" creationId="{B7BA8C5C-F6FF-B5D1-BA63-767DA6522E34}"/>
          </ac:spMkLst>
        </pc:spChg>
        <pc:spChg chg="del">
          <ac:chgData name="Ho Lam Gia Khanh" userId="845caf68328278c6" providerId="LiveId" clId="{2F57BD16-1000-49B4-8116-62B9D7883673}" dt="2022-12-14T09:44:27.521" v="695" actId="478"/>
          <ac:spMkLst>
            <pc:docMk/>
            <pc:sldMk cId="3839888226" sldId="257"/>
            <ac:spMk id="11" creationId="{1A0D03A5-0DED-9E39-EBBB-0A5993839497}"/>
          </ac:spMkLst>
        </pc:spChg>
        <pc:spChg chg="mod topLvl">
          <ac:chgData name="Ho Lam Gia Khanh" userId="845caf68328278c6" providerId="LiveId" clId="{2F57BD16-1000-49B4-8116-62B9D7883673}" dt="2022-12-14T10:45:29.586" v="2162" actId="14861"/>
          <ac:spMkLst>
            <pc:docMk/>
            <pc:sldMk cId="3839888226" sldId="257"/>
            <ac:spMk id="13" creationId="{0EDA9151-FF32-60C8-4B23-052CCB7AE1EF}"/>
          </ac:spMkLst>
        </pc:spChg>
        <pc:spChg chg="del mod topLvl">
          <ac:chgData name="Ho Lam Gia Khanh" userId="845caf68328278c6" providerId="LiveId" clId="{2F57BD16-1000-49B4-8116-62B9D7883673}" dt="2022-12-14T10:42:15.052" v="1645" actId="478"/>
          <ac:spMkLst>
            <pc:docMk/>
            <pc:sldMk cId="3839888226" sldId="257"/>
            <ac:spMk id="14" creationId="{8E24E6BF-6CA7-FD4B-C64D-C6289B3D603C}"/>
          </ac:spMkLst>
        </pc:spChg>
        <pc:spChg chg="del">
          <ac:chgData name="Ho Lam Gia Khanh" userId="845caf68328278c6" providerId="LiveId" clId="{2F57BD16-1000-49B4-8116-62B9D7883673}" dt="2022-12-14T09:44:24.739" v="692" actId="478"/>
          <ac:spMkLst>
            <pc:docMk/>
            <pc:sldMk cId="3839888226" sldId="257"/>
            <ac:spMk id="15" creationId="{3675A159-694D-71DA-19E9-012D52C02710}"/>
          </ac:spMkLst>
        </pc:spChg>
        <pc:spChg chg="mod">
          <ac:chgData name="Ho Lam Gia Khanh" userId="845caf68328278c6" providerId="LiveId" clId="{2F57BD16-1000-49B4-8116-62B9D7883673}" dt="2022-12-27T11:48:58.082" v="9792" actId="14861"/>
          <ac:spMkLst>
            <pc:docMk/>
            <pc:sldMk cId="3839888226" sldId="257"/>
            <ac:spMk id="16" creationId="{848CBD0B-FC43-0573-EDE0-9EF35EB38A11}"/>
          </ac:spMkLst>
        </pc:spChg>
        <pc:spChg chg="add del mod">
          <ac:chgData name="Ho Lam Gia Khanh" userId="845caf68328278c6" providerId="LiveId" clId="{2F57BD16-1000-49B4-8116-62B9D7883673}" dt="2022-12-14T10:37:23.072" v="1605" actId="478"/>
          <ac:spMkLst>
            <pc:docMk/>
            <pc:sldMk cId="3839888226" sldId="257"/>
            <ac:spMk id="18" creationId="{D367CB29-A6AB-7F03-08F3-9A0348A1E072}"/>
          </ac:spMkLst>
        </pc:spChg>
        <pc:spChg chg="add mod">
          <ac:chgData name="Ho Lam Gia Khanh" userId="845caf68328278c6" providerId="LiveId" clId="{2F57BD16-1000-49B4-8116-62B9D7883673}" dt="2022-12-14T10:44:32.082" v="1930" actId="1035"/>
          <ac:spMkLst>
            <pc:docMk/>
            <pc:sldMk cId="3839888226" sldId="257"/>
            <ac:spMk id="21" creationId="{CCC891BA-84B4-8B6B-7A89-393559D00ECD}"/>
          </ac:spMkLst>
        </pc:spChg>
        <pc:spChg chg="add del mod">
          <ac:chgData name="Ho Lam Gia Khanh" userId="845caf68328278c6" providerId="LiveId" clId="{2F57BD16-1000-49B4-8116-62B9D7883673}" dt="2022-12-14T10:55:47.873" v="2263" actId="21"/>
          <ac:spMkLst>
            <pc:docMk/>
            <pc:sldMk cId="3839888226" sldId="257"/>
            <ac:spMk id="22" creationId="{F0E0CECE-ADDD-0CD3-CF2C-D85DF636817E}"/>
          </ac:spMkLst>
        </pc:spChg>
        <pc:grpChg chg="add del mod">
          <ac:chgData name="Ho Lam Gia Khanh" userId="845caf68328278c6" providerId="LiveId" clId="{2F57BD16-1000-49B4-8116-62B9D7883673}" dt="2022-12-14T09:55:03.348" v="980" actId="165"/>
          <ac:grpSpMkLst>
            <pc:docMk/>
            <pc:sldMk cId="3839888226" sldId="257"/>
            <ac:grpSpMk id="7" creationId="{2C2DFDF7-09C3-CEAB-C774-DA8EC34FE007}"/>
          </ac:grpSpMkLst>
        </pc:grpChg>
        <pc:grpChg chg="del">
          <ac:chgData name="Ho Lam Gia Khanh" userId="845caf68328278c6" providerId="LiveId" clId="{2F57BD16-1000-49B4-8116-62B9D7883673}" dt="2022-12-14T09:44:34.604" v="697" actId="478"/>
          <ac:grpSpMkLst>
            <pc:docMk/>
            <pc:sldMk cId="3839888226" sldId="257"/>
            <ac:grpSpMk id="12" creationId="{DF23C21E-738B-0FCD-DC26-E18768C51CC9}"/>
          </ac:grpSpMkLst>
        </pc:grpChg>
        <pc:grpChg chg="add del mod">
          <ac:chgData name="Ho Lam Gia Khanh" userId="845caf68328278c6" providerId="LiveId" clId="{2F57BD16-1000-49B4-8116-62B9D7883673}" dt="2022-12-14T10:42:15.052" v="1645" actId="478"/>
          <ac:grpSpMkLst>
            <pc:docMk/>
            <pc:sldMk cId="3839888226" sldId="257"/>
            <ac:grpSpMk id="17" creationId="{CDB8B7ED-E4D6-14E1-E578-88C749C79575}"/>
          </ac:grpSpMkLst>
        </pc:grpChg>
        <pc:picChg chg="add del mod">
          <ac:chgData name="Ho Lam Gia Khanh" userId="845caf68328278c6" providerId="LiveId" clId="{2F57BD16-1000-49B4-8116-62B9D7883673}" dt="2022-12-22T10:21:00.896" v="6313" actId="478"/>
          <ac:picMkLst>
            <pc:docMk/>
            <pc:sldMk cId="3839888226" sldId="257"/>
            <ac:picMk id="5" creationId="{3269F751-4E24-5C18-6E3C-3CC342EE0337}"/>
          </ac:picMkLst>
        </pc:picChg>
        <pc:picChg chg="add del mod ord">
          <ac:chgData name="Ho Lam Gia Khanh" userId="845caf68328278c6" providerId="LiveId" clId="{2F57BD16-1000-49B4-8116-62B9D7883673}" dt="2022-12-22T10:50:48.650" v="7193" actId="478"/>
          <ac:picMkLst>
            <pc:docMk/>
            <pc:sldMk cId="3839888226" sldId="257"/>
            <ac:picMk id="6" creationId="{0AFEA285-78F1-7E10-6601-1CE41E8AF9E7}"/>
          </ac:picMkLst>
        </pc:picChg>
        <pc:picChg chg="add mod ord">
          <ac:chgData name="Ho Lam Gia Khanh" userId="845caf68328278c6" providerId="LiveId" clId="{2F57BD16-1000-49B4-8116-62B9D7883673}" dt="2022-12-22T10:50:56.695" v="7195" actId="167"/>
          <ac:picMkLst>
            <pc:docMk/>
            <pc:sldMk cId="3839888226" sldId="257"/>
            <ac:picMk id="8" creationId="{3AA19588-8D8B-22AD-5ECC-B290D1EEE9CA}"/>
          </ac:picMkLst>
        </pc:picChg>
        <pc:picChg chg="add del mod">
          <ac:chgData name="Ho Lam Gia Khanh" userId="845caf68328278c6" providerId="LiveId" clId="{2F57BD16-1000-49B4-8116-62B9D7883673}" dt="2022-12-14T10:45:33.842" v="2163" actId="478"/>
          <ac:picMkLst>
            <pc:docMk/>
            <pc:sldMk cId="3839888226" sldId="257"/>
            <ac:picMk id="20" creationId="{30CE9E96-6DA6-9033-8B48-2765E4084F90}"/>
          </ac:picMkLst>
        </pc:picChg>
      </pc:sldChg>
      <pc:sldChg chg="addSp delSp modSp new mod modTransition delAnim modAnim">
        <pc:chgData name="Ho Lam Gia Khanh" userId="845caf68328278c6" providerId="LiveId" clId="{2F57BD16-1000-49B4-8116-62B9D7883673}" dt="2022-12-29T07:08:40.620" v="11367"/>
        <pc:sldMkLst>
          <pc:docMk/>
          <pc:sldMk cId="3176564310" sldId="258"/>
        </pc:sldMkLst>
        <pc:spChg chg="add del mod ord">
          <ac:chgData name="Ho Lam Gia Khanh" userId="845caf68328278c6" providerId="LiveId" clId="{2F57BD16-1000-49B4-8116-62B9D7883673}" dt="2022-12-14T11:30:26.141" v="2362" actId="478"/>
          <ac:spMkLst>
            <pc:docMk/>
            <pc:sldMk cId="3176564310" sldId="258"/>
            <ac:spMk id="2" creationId="{1A042220-EB36-1D1C-EB17-20766A674698}"/>
          </ac:spMkLst>
        </pc:spChg>
        <pc:spChg chg="del">
          <ac:chgData name="Ho Lam Gia Khanh" userId="845caf68328278c6" providerId="LiveId" clId="{2F57BD16-1000-49B4-8116-62B9D7883673}" dt="2022-12-14T09:55:52.458" v="986" actId="478"/>
          <ac:spMkLst>
            <pc:docMk/>
            <pc:sldMk cId="3176564310" sldId="258"/>
            <ac:spMk id="2" creationId="{4942869D-7B86-E212-3898-8C7A69DE897B}"/>
          </ac:spMkLst>
        </pc:spChg>
        <pc:spChg chg="add mod">
          <ac:chgData name="Ho Lam Gia Khanh" userId="845caf68328278c6" providerId="LiveId" clId="{2F57BD16-1000-49B4-8116-62B9D7883673}" dt="2022-12-22T10:51:40.074" v="7200"/>
          <ac:spMkLst>
            <pc:docMk/>
            <pc:sldMk cId="3176564310" sldId="258"/>
            <ac:spMk id="2" creationId="{80777A49-D312-2A00-5F23-964659AF7E89}"/>
          </ac:spMkLst>
        </pc:spChg>
        <pc:spChg chg="del">
          <ac:chgData name="Ho Lam Gia Khanh" userId="845caf68328278c6" providerId="LiveId" clId="{2F57BD16-1000-49B4-8116-62B9D7883673}" dt="2022-12-14T09:55:54.327" v="987" actId="478"/>
          <ac:spMkLst>
            <pc:docMk/>
            <pc:sldMk cId="3176564310" sldId="258"/>
            <ac:spMk id="3" creationId="{8FF57AB6-9163-7992-99F1-406FF6624ADA}"/>
          </ac:spMkLst>
        </pc:spChg>
        <pc:spChg chg="add del mod">
          <ac:chgData name="Ho Lam Gia Khanh" userId="845caf68328278c6" providerId="LiveId" clId="{2F57BD16-1000-49B4-8116-62B9D7883673}" dt="2022-12-14T11:34:53.429" v="2398" actId="21"/>
          <ac:spMkLst>
            <pc:docMk/>
            <pc:sldMk cId="3176564310" sldId="258"/>
            <ac:spMk id="3" creationId="{E26CCCCE-756B-3AAE-ECA9-81B062BEF9AA}"/>
          </ac:spMkLst>
        </pc:spChg>
        <pc:spChg chg="add del mod">
          <ac:chgData name="Ho Lam Gia Khanh" userId="845caf68328278c6" providerId="LiveId" clId="{2F57BD16-1000-49B4-8116-62B9D7883673}" dt="2022-12-14T10:02:08.235" v="1049" actId="478"/>
          <ac:spMkLst>
            <pc:docMk/>
            <pc:sldMk cId="3176564310" sldId="258"/>
            <ac:spMk id="4" creationId="{1E2B2DD8-D8ED-1BBE-C786-DB9344E20EA9}"/>
          </ac:spMkLst>
        </pc:spChg>
        <pc:spChg chg="add del mod">
          <ac:chgData name="Ho Lam Gia Khanh" userId="845caf68328278c6" providerId="LiveId" clId="{2F57BD16-1000-49B4-8116-62B9D7883673}" dt="2022-12-14T11:34:47.643" v="2396"/>
          <ac:spMkLst>
            <pc:docMk/>
            <pc:sldMk cId="3176564310" sldId="258"/>
            <ac:spMk id="4" creationId="{863DA83E-0841-33AF-D0FE-543F5EBE15B9}"/>
          </ac:spMkLst>
        </pc:spChg>
        <pc:spChg chg="add del mod">
          <ac:chgData name="Ho Lam Gia Khanh" userId="845caf68328278c6" providerId="LiveId" clId="{2F57BD16-1000-49B4-8116-62B9D7883673}" dt="2022-12-14T10:01:37.349" v="1045" actId="478"/>
          <ac:spMkLst>
            <pc:docMk/>
            <pc:sldMk cId="3176564310" sldId="258"/>
            <ac:spMk id="5" creationId="{D870160A-6F5D-3338-5F30-E1011247BC3C}"/>
          </ac:spMkLst>
        </pc:spChg>
        <pc:spChg chg="add del mod topLvl">
          <ac:chgData name="Ho Lam Gia Khanh" userId="845caf68328278c6" providerId="LiveId" clId="{2F57BD16-1000-49B4-8116-62B9D7883673}" dt="2022-12-14T10:13:07.356" v="1225" actId="478"/>
          <ac:spMkLst>
            <pc:docMk/>
            <pc:sldMk cId="3176564310" sldId="258"/>
            <ac:spMk id="6" creationId="{F6159B37-6C93-CB9A-CF7F-D870B952C121}"/>
          </ac:spMkLst>
        </pc:spChg>
        <pc:spChg chg="add mod">
          <ac:chgData name="Ho Lam Gia Khanh" userId="845caf68328278c6" providerId="LiveId" clId="{2F57BD16-1000-49B4-8116-62B9D7883673}" dt="2022-12-22T10:51:40.074" v="7200"/>
          <ac:spMkLst>
            <pc:docMk/>
            <pc:sldMk cId="3176564310" sldId="258"/>
            <ac:spMk id="7" creationId="{F9CE1753-E7C7-0FD9-88CD-77B341B7026A}"/>
          </ac:spMkLst>
        </pc:spChg>
        <pc:spChg chg="add mod">
          <ac:chgData name="Ho Lam Gia Khanh" userId="845caf68328278c6" providerId="LiveId" clId="{2F57BD16-1000-49B4-8116-62B9D7883673}" dt="2022-12-29T07:08:40.620" v="11367"/>
          <ac:spMkLst>
            <pc:docMk/>
            <pc:sldMk cId="3176564310" sldId="258"/>
            <ac:spMk id="9" creationId="{062F5CA4-795B-5577-A738-5DE7C855753A}"/>
          </ac:spMkLst>
        </pc:spChg>
        <pc:spChg chg="add del mod">
          <ac:chgData name="Ho Lam Gia Khanh" userId="845caf68328278c6" providerId="LiveId" clId="{2F57BD16-1000-49B4-8116-62B9D7883673}" dt="2022-12-24T20:23:47.271" v="8308" actId="478"/>
          <ac:spMkLst>
            <pc:docMk/>
            <pc:sldMk cId="3176564310" sldId="258"/>
            <ac:spMk id="9" creationId="{E0F46A82-6603-14A0-A19E-DC91F8AAAEE9}"/>
          </ac:spMkLst>
        </pc:spChg>
        <pc:spChg chg="mod">
          <ac:chgData name="Ho Lam Gia Khanh" userId="845caf68328278c6" providerId="LiveId" clId="{2F57BD16-1000-49B4-8116-62B9D7883673}" dt="2022-12-14T10:12:59.007" v="1198" actId="1076"/>
          <ac:spMkLst>
            <pc:docMk/>
            <pc:sldMk cId="3176564310" sldId="258"/>
            <ac:spMk id="10" creationId="{D2FB5ECE-CF96-774C-35E8-F92AFF7BA735}"/>
          </ac:spMkLst>
        </pc:spChg>
        <pc:spChg chg="add mod">
          <ac:chgData name="Ho Lam Gia Khanh" userId="845caf68328278c6" providerId="LiveId" clId="{2F57BD16-1000-49B4-8116-62B9D7883673}" dt="2022-12-16T11:24:58.517" v="3742" actId="120"/>
          <ac:spMkLst>
            <pc:docMk/>
            <pc:sldMk cId="3176564310" sldId="258"/>
            <ac:spMk id="11" creationId="{CD0D3943-EC62-5C39-183E-29AE038562CC}"/>
          </ac:spMkLst>
        </pc:spChg>
        <pc:spChg chg="add del mod">
          <ac:chgData name="Ho Lam Gia Khanh" userId="845caf68328278c6" providerId="LiveId" clId="{2F57BD16-1000-49B4-8116-62B9D7883673}" dt="2022-12-24T20:23:44.279" v="8307" actId="478"/>
          <ac:spMkLst>
            <pc:docMk/>
            <pc:sldMk cId="3176564310" sldId="258"/>
            <ac:spMk id="12" creationId="{2741F0DB-573D-2CC0-6E3F-93B0701A7FA9}"/>
          </ac:spMkLst>
        </pc:spChg>
        <pc:spChg chg="add mod">
          <ac:chgData name="Ho Lam Gia Khanh" userId="845caf68328278c6" providerId="LiveId" clId="{2F57BD16-1000-49B4-8116-62B9D7883673}" dt="2022-12-14T10:09:45.404" v="1161" actId="571"/>
          <ac:spMkLst>
            <pc:docMk/>
            <pc:sldMk cId="3176564310" sldId="258"/>
            <ac:spMk id="12" creationId="{2A380801-B19A-EF4F-8E6D-E6E669720E02}"/>
          </ac:spMkLst>
        </pc:spChg>
        <pc:spChg chg="add mod">
          <ac:chgData name="Ho Lam Gia Khanh" userId="845caf68328278c6" providerId="LiveId" clId="{2F57BD16-1000-49B4-8116-62B9D7883673}" dt="2022-12-14T12:25:43.168" v="3241" actId="1076"/>
          <ac:spMkLst>
            <pc:docMk/>
            <pc:sldMk cId="3176564310" sldId="258"/>
            <ac:spMk id="13" creationId="{48DC3C17-8C3E-1A88-4666-F7482BC5FE66}"/>
          </ac:spMkLst>
        </pc:spChg>
        <pc:spChg chg="add del mod ord">
          <ac:chgData name="Ho Lam Gia Khanh" userId="845caf68328278c6" providerId="LiveId" clId="{2F57BD16-1000-49B4-8116-62B9D7883673}" dt="2022-12-14T10:24:17.785" v="1382" actId="478"/>
          <ac:spMkLst>
            <pc:docMk/>
            <pc:sldMk cId="3176564310" sldId="258"/>
            <ac:spMk id="14" creationId="{FE78555B-4044-576E-6EBF-FE397AB5D21B}"/>
          </ac:spMkLst>
        </pc:spChg>
        <pc:spChg chg="add del mod">
          <ac:chgData name="Ho Lam Gia Khanh" userId="845caf68328278c6" providerId="LiveId" clId="{2F57BD16-1000-49B4-8116-62B9D7883673}" dt="2022-12-24T20:44:04.231" v="8478" actId="478"/>
          <ac:spMkLst>
            <pc:docMk/>
            <pc:sldMk cId="3176564310" sldId="258"/>
            <ac:spMk id="15" creationId="{85305641-A87D-80D4-91FE-7CDAD55A5E36}"/>
          </ac:spMkLst>
        </pc:spChg>
        <pc:spChg chg="add mod">
          <ac:chgData name="Ho Lam Gia Khanh" userId="845caf68328278c6" providerId="LiveId" clId="{2F57BD16-1000-49B4-8116-62B9D7883673}" dt="2022-12-24T20:23:48.202" v="8309"/>
          <ac:spMkLst>
            <pc:docMk/>
            <pc:sldMk cId="3176564310" sldId="258"/>
            <ac:spMk id="18" creationId="{6CBF639F-2594-C37B-1FA5-D22466A4A211}"/>
          </ac:spMkLst>
        </pc:spChg>
        <pc:spChg chg="add del mod">
          <ac:chgData name="Ho Lam Gia Khanh" userId="845caf68328278c6" providerId="LiveId" clId="{2F57BD16-1000-49B4-8116-62B9D7883673}" dt="2022-12-14T10:26:16.593" v="1407" actId="478"/>
          <ac:spMkLst>
            <pc:docMk/>
            <pc:sldMk cId="3176564310" sldId="258"/>
            <ac:spMk id="18" creationId="{AD92C41D-7A1C-AA07-CFB3-70F3093E8745}"/>
          </ac:spMkLst>
        </pc:spChg>
        <pc:spChg chg="add mod">
          <ac:chgData name="Ho Lam Gia Khanh" userId="845caf68328278c6" providerId="LiveId" clId="{2F57BD16-1000-49B4-8116-62B9D7883673}" dt="2022-12-14T12:25:43.168" v="3241" actId="1076"/>
          <ac:spMkLst>
            <pc:docMk/>
            <pc:sldMk cId="3176564310" sldId="258"/>
            <ac:spMk id="19" creationId="{35D2FCB4-F615-4BA6-D8CB-4802B0D5C646}"/>
          </ac:spMkLst>
        </pc:spChg>
        <pc:spChg chg="add del mod">
          <ac:chgData name="Ho Lam Gia Khanh" userId="845caf68328278c6" providerId="LiveId" clId="{2F57BD16-1000-49B4-8116-62B9D7883673}" dt="2022-12-22T10:51:24.299" v="7199" actId="478"/>
          <ac:spMkLst>
            <pc:docMk/>
            <pc:sldMk cId="3176564310" sldId="258"/>
            <ac:spMk id="20" creationId="{40C35969-5ADA-3393-FD47-5C6BF9874F47}"/>
          </ac:spMkLst>
        </pc:spChg>
        <pc:spChg chg="add mod">
          <ac:chgData name="Ho Lam Gia Khanh" userId="845caf68328278c6" providerId="LiveId" clId="{2F57BD16-1000-49B4-8116-62B9D7883673}" dt="2022-12-14T10:27:16.022" v="1420" actId="571"/>
          <ac:spMkLst>
            <pc:docMk/>
            <pc:sldMk cId="3176564310" sldId="258"/>
            <ac:spMk id="20" creationId="{9BADB3DD-7B68-EB29-DD98-F69C2F40759E}"/>
          </ac:spMkLst>
        </pc:spChg>
        <pc:spChg chg="add mod">
          <ac:chgData name="Ho Lam Gia Khanh" userId="845caf68328278c6" providerId="LiveId" clId="{2F57BD16-1000-49B4-8116-62B9D7883673}" dt="2022-12-24T20:23:58.254" v="8310"/>
          <ac:spMkLst>
            <pc:docMk/>
            <pc:sldMk cId="3176564310" sldId="258"/>
            <ac:spMk id="21" creationId="{5C31F6AC-7D39-8D07-A515-BA765582F809}"/>
          </ac:spMkLst>
        </pc:spChg>
        <pc:spChg chg="add del mod">
          <ac:chgData name="Ho Lam Gia Khanh" userId="845caf68328278c6" providerId="LiveId" clId="{2F57BD16-1000-49B4-8116-62B9D7883673}" dt="2022-12-14T12:10:00.384" v="3169" actId="478"/>
          <ac:spMkLst>
            <pc:docMk/>
            <pc:sldMk cId="3176564310" sldId="258"/>
            <ac:spMk id="21" creationId="{9A76D2A3-3982-E559-3BFC-CFE2924617B2}"/>
          </ac:spMkLst>
        </pc:spChg>
        <pc:spChg chg="add mod">
          <ac:chgData name="Ho Lam Gia Khanh" userId="845caf68328278c6" providerId="LiveId" clId="{2F57BD16-1000-49B4-8116-62B9D7883673}" dt="2022-12-14T10:27:18.035" v="1422" actId="571"/>
          <ac:spMkLst>
            <pc:docMk/>
            <pc:sldMk cId="3176564310" sldId="258"/>
            <ac:spMk id="21" creationId="{C3C6945E-DAC8-F9A0-0F3D-9BC7E84F38FA}"/>
          </ac:spMkLst>
        </pc:spChg>
        <pc:spChg chg="add mod">
          <ac:chgData name="Ho Lam Gia Khanh" userId="845caf68328278c6" providerId="LiveId" clId="{2F57BD16-1000-49B4-8116-62B9D7883673}" dt="2022-12-16T11:25:07.786" v="3744" actId="1076"/>
          <ac:spMkLst>
            <pc:docMk/>
            <pc:sldMk cId="3176564310" sldId="258"/>
            <ac:spMk id="22" creationId="{D1F4F47C-E8FA-A82C-D6A0-9C6FB2B978C7}"/>
          </ac:spMkLst>
        </pc:spChg>
        <pc:spChg chg="add mod">
          <ac:chgData name="Ho Lam Gia Khanh" userId="845caf68328278c6" providerId="LiveId" clId="{2F57BD16-1000-49B4-8116-62B9D7883673}" dt="2022-12-14T12:25:43.168" v="3241" actId="1076"/>
          <ac:spMkLst>
            <pc:docMk/>
            <pc:sldMk cId="3176564310" sldId="258"/>
            <ac:spMk id="23" creationId="{33202819-CE4A-1675-98FF-3DEEDC6CE720}"/>
          </ac:spMkLst>
        </pc:spChg>
        <pc:spChg chg="add mod">
          <ac:chgData name="Ho Lam Gia Khanh" userId="845caf68328278c6" providerId="LiveId" clId="{2F57BD16-1000-49B4-8116-62B9D7883673}" dt="2022-12-14T12:25:43.168" v="3241" actId="1076"/>
          <ac:spMkLst>
            <pc:docMk/>
            <pc:sldMk cId="3176564310" sldId="258"/>
            <ac:spMk id="24" creationId="{6186F9D3-09E9-3428-A721-1BDF96222538}"/>
          </ac:spMkLst>
        </pc:spChg>
        <pc:spChg chg="add del mod">
          <ac:chgData name="Ho Lam Gia Khanh" userId="845caf68328278c6" providerId="LiveId" clId="{2F57BD16-1000-49B4-8116-62B9D7883673}" dt="2022-12-14T12:14:31.765" v="3210" actId="478"/>
          <ac:spMkLst>
            <pc:docMk/>
            <pc:sldMk cId="3176564310" sldId="258"/>
            <ac:spMk id="25" creationId="{3C007152-8A33-787B-D0D9-B9719316BCE4}"/>
          </ac:spMkLst>
        </pc:spChg>
        <pc:spChg chg="add mod">
          <ac:chgData name="Ho Lam Gia Khanh" userId="845caf68328278c6" providerId="LiveId" clId="{2F57BD16-1000-49B4-8116-62B9D7883673}" dt="2022-12-24T20:25:42.736" v="8366" actId="1035"/>
          <ac:spMkLst>
            <pc:docMk/>
            <pc:sldMk cId="3176564310" sldId="258"/>
            <ac:spMk id="25" creationId="{E7EC5EFC-C1E7-0E47-E201-3986D96D93CF}"/>
          </ac:spMkLst>
        </pc:spChg>
        <pc:spChg chg="del mod topLvl">
          <ac:chgData name="Ho Lam Gia Khanh" userId="845caf68328278c6" providerId="LiveId" clId="{2F57BD16-1000-49B4-8116-62B9D7883673}" dt="2022-12-14T11:31:03.669" v="2366" actId="478"/>
          <ac:spMkLst>
            <pc:docMk/>
            <pc:sldMk cId="3176564310" sldId="258"/>
            <ac:spMk id="26" creationId="{366475CF-1ACB-08ED-AECB-909B42DF124D}"/>
          </ac:spMkLst>
        </pc:spChg>
        <pc:spChg chg="add del mod">
          <ac:chgData name="Ho Lam Gia Khanh" userId="845caf68328278c6" providerId="LiveId" clId="{2F57BD16-1000-49B4-8116-62B9D7883673}" dt="2022-12-24T20:34:55.330" v="8409" actId="478"/>
          <ac:spMkLst>
            <pc:docMk/>
            <pc:sldMk cId="3176564310" sldId="258"/>
            <ac:spMk id="26" creationId="{9C9CA1AC-DF0B-1EB1-6706-CFCBBEBA0BB8}"/>
          </ac:spMkLst>
        </pc:spChg>
        <pc:spChg chg="del mod topLvl">
          <ac:chgData name="Ho Lam Gia Khanh" userId="845caf68328278c6" providerId="LiveId" clId="{2F57BD16-1000-49B4-8116-62B9D7883673}" dt="2022-12-14T11:31:02.906" v="2365" actId="478"/>
          <ac:spMkLst>
            <pc:docMk/>
            <pc:sldMk cId="3176564310" sldId="258"/>
            <ac:spMk id="27" creationId="{6BCD1ECD-CBDD-9D12-5194-BE7BF407A91C}"/>
          </ac:spMkLst>
        </pc:spChg>
        <pc:spChg chg="del mod topLvl">
          <ac:chgData name="Ho Lam Gia Khanh" userId="845caf68328278c6" providerId="LiveId" clId="{2F57BD16-1000-49B4-8116-62B9D7883673}" dt="2022-12-29T07:08:40.231" v="11366" actId="478"/>
          <ac:spMkLst>
            <pc:docMk/>
            <pc:sldMk cId="3176564310" sldId="258"/>
            <ac:spMk id="28" creationId="{1B1B37C5-42B9-0251-B480-EB36FF6F3BCF}"/>
          </ac:spMkLst>
        </pc:spChg>
        <pc:spChg chg="add del mod">
          <ac:chgData name="Ho Lam Gia Khanh" userId="845caf68328278c6" providerId="LiveId" clId="{2F57BD16-1000-49B4-8116-62B9D7883673}" dt="2022-12-14T12:14:30.907" v="3209" actId="478"/>
          <ac:spMkLst>
            <pc:docMk/>
            <pc:sldMk cId="3176564310" sldId="258"/>
            <ac:spMk id="28" creationId="{F7DC6D33-3A2E-C118-4873-34C06D0E4552}"/>
          </ac:spMkLst>
        </pc:spChg>
        <pc:spChg chg="add mod">
          <ac:chgData name="Ho Lam Gia Khanh" userId="845caf68328278c6" providerId="LiveId" clId="{2F57BD16-1000-49B4-8116-62B9D7883673}" dt="2022-12-14T12:06:00.467" v="3143"/>
          <ac:spMkLst>
            <pc:docMk/>
            <pc:sldMk cId="3176564310" sldId="258"/>
            <ac:spMk id="30" creationId="{AE971D9C-5DE6-61E7-8FA6-9FDDA5997F91}"/>
          </ac:spMkLst>
        </pc:spChg>
        <pc:spChg chg="add del mod">
          <ac:chgData name="Ho Lam Gia Khanh" userId="845caf68328278c6" providerId="LiveId" clId="{2F57BD16-1000-49B4-8116-62B9D7883673}" dt="2022-12-14T10:37:17.904" v="1604" actId="478"/>
          <ac:spMkLst>
            <pc:docMk/>
            <pc:sldMk cId="3176564310" sldId="258"/>
            <ac:spMk id="30" creationId="{D3A32CAE-1F23-E687-0152-20F38ECE3C08}"/>
          </ac:spMkLst>
        </pc:spChg>
        <pc:spChg chg="add mod">
          <ac:chgData name="Ho Lam Gia Khanh" userId="845caf68328278c6" providerId="LiveId" clId="{2F57BD16-1000-49B4-8116-62B9D7883673}" dt="2022-12-14T12:06:17.296" v="3147" actId="571"/>
          <ac:spMkLst>
            <pc:docMk/>
            <pc:sldMk cId="3176564310" sldId="258"/>
            <ac:spMk id="35" creationId="{31CC733E-8731-2176-C3AD-B2966BB04EF3}"/>
          </ac:spMkLst>
        </pc:spChg>
        <pc:spChg chg="add del mod">
          <ac:chgData name="Ho Lam Gia Khanh" userId="845caf68328278c6" providerId="LiveId" clId="{2F57BD16-1000-49B4-8116-62B9D7883673}" dt="2022-12-22T10:51:22.252" v="7198" actId="478"/>
          <ac:spMkLst>
            <pc:docMk/>
            <pc:sldMk cId="3176564310" sldId="258"/>
            <ac:spMk id="41" creationId="{12E6E7DF-36F7-4548-6EAA-82821444A2EC}"/>
          </ac:spMkLst>
        </pc:spChg>
        <pc:spChg chg="add mod">
          <ac:chgData name="Ho Lam Gia Khanh" userId="845caf68328278c6" providerId="LiveId" clId="{2F57BD16-1000-49B4-8116-62B9D7883673}" dt="2022-12-14T12:10:09.896" v="3172" actId="571"/>
          <ac:spMkLst>
            <pc:docMk/>
            <pc:sldMk cId="3176564310" sldId="258"/>
            <ac:spMk id="42" creationId="{BEEFACF9-60B5-A594-EA20-B19755B406BD}"/>
          </ac:spMkLst>
        </pc:spChg>
        <pc:spChg chg="add del mod">
          <ac:chgData name="Ho Lam Gia Khanh" userId="845caf68328278c6" providerId="LiveId" clId="{2F57BD16-1000-49B4-8116-62B9D7883673}" dt="2022-12-22T10:51:17.841" v="7197" actId="478"/>
          <ac:spMkLst>
            <pc:docMk/>
            <pc:sldMk cId="3176564310" sldId="258"/>
            <ac:spMk id="48" creationId="{C619D0F1-3BC9-E895-9641-C13BB8078537}"/>
          </ac:spMkLst>
        </pc:spChg>
        <pc:spChg chg="add del mod">
          <ac:chgData name="Ho Lam Gia Khanh" userId="845caf68328278c6" providerId="LiveId" clId="{2F57BD16-1000-49B4-8116-62B9D7883673}" dt="2022-12-22T10:51:17.841" v="7197" actId="478"/>
          <ac:spMkLst>
            <pc:docMk/>
            <pc:sldMk cId="3176564310" sldId="258"/>
            <ac:spMk id="49" creationId="{92C49AC7-C7C6-E6B6-B633-6384C09FC0D1}"/>
          </ac:spMkLst>
        </pc:spChg>
        <pc:spChg chg="add mod">
          <ac:chgData name="Ho Lam Gia Khanh" userId="845caf68328278c6" providerId="LiveId" clId="{2F57BD16-1000-49B4-8116-62B9D7883673}" dt="2022-12-14T12:14:43.801" v="3213" actId="571"/>
          <ac:spMkLst>
            <pc:docMk/>
            <pc:sldMk cId="3176564310" sldId="258"/>
            <ac:spMk id="50" creationId="{55D323DF-7247-0D32-2FFC-FF0FBF675D68}"/>
          </ac:spMkLst>
        </pc:spChg>
        <pc:spChg chg="add del mod">
          <ac:chgData name="Ho Lam Gia Khanh" userId="845caf68328278c6" providerId="LiveId" clId="{2F57BD16-1000-49B4-8116-62B9D7883673}" dt="2022-12-14T12:39:33.028" v="3274"/>
          <ac:spMkLst>
            <pc:docMk/>
            <pc:sldMk cId="3176564310" sldId="258"/>
            <ac:spMk id="53" creationId="{F3785BF5-D2D4-E00B-6032-6611DC7B6F97}"/>
          </ac:spMkLst>
        </pc:spChg>
        <pc:spChg chg="add del mod">
          <ac:chgData name="Ho Lam Gia Khanh" userId="845caf68328278c6" providerId="LiveId" clId="{2F57BD16-1000-49B4-8116-62B9D7883673}" dt="2022-12-14T12:40:29.420" v="3293"/>
          <ac:spMkLst>
            <pc:docMk/>
            <pc:sldMk cId="3176564310" sldId="258"/>
            <ac:spMk id="59" creationId="{CF985861-D55A-2EC3-AC9A-8BD70726C127}"/>
          </ac:spMkLst>
        </pc:spChg>
        <pc:spChg chg="add del mod">
          <ac:chgData name="Ho Lam Gia Khanh" userId="845caf68328278c6" providerId="LiveId" clId="{2F57BD16-1000-49B4-8116-62B9D7883673}" dt="2022-12-14T12:40:29.420" v="3293"/>
          <ac:spMkLst>
            <pc:docMk/>
            <pc:sldMk cId="3176564310" sldId="258"/>
            <ac:spMk id="3072" creationId="{E047DFDA-B4EA-6AB5-CFAD-B61AA7ECE034}"/>
          </ac:spMkLst>
        </pc:spChg>
        <pc:grpChg chg="add del mod">
          <ac:chgData name="Ho Lam Gia Khanh" userId="845caf68328278c6" providerId="LiveId" clId="{2F57BD16-1000-49B4-8116-62B9D7883673}" dt="2022-12-14T10:13:05.985" v="1216" actId="165"/>
          <ac:grpSpMkLst>
            <pc:docMk/>
            <pc:sldMk cId="3176564310" sldId="258"/>
            <ac:grpSpMk id="7" creationId="{5B522CE7-60F9-3E0D-E359-D2A6CDF839DA}"/>
          </ac:grpSpMkLst>
        </pc:grpChg>
        <pc:grpChg chg="add del mod">
          <ac:chgData name="Ho Lam Gia Khanh" userId="845caf68328278c6" providerId="LiveId" clId="{2F57BD16-1000-49B4-8116-62B9D7883673}" dt="2022-12-14T10:14:23.810" v="1240" actId="478"/>
          <ac:grpSpMkLst>
            <pc:docMk/>
            <pc:sldMk cId="3176564310" sldId="258"/>
            <ac:grpSpMk id="8" creationId="{45F68E89-1682-504C-6522-2C2D4D5FC237}"/>
          </ac:grpSpMkLst>
        </pc:grpChg>
        <pc:grpChg chg="add del mod">
          <ac:chgData name="Ho Lam Gia Khanh" userId="845caf68328278c6" providerId="LiveId" clId="{2F57BD16-1000-49B4-8116-62B9D7883673}" dt="2022-12-14T10:30:56.520" v="1538" actId="165"/>
          <ac:grpSpMkLst>
            <pc:docMk/>
            <pc:sldMk cId="3176564310" sldId="258"/>
            <ac:grpSpMk id="25" creationId="{E007A61A-BA20-92AE-290E-38463C996773}"/>
          </ac:grpSpMkLst>
        </pc:grpChg>
        <pc:grpChg chg="add del mod">
          <ac:chgData name="Ho Lam Gia Khanh" userId="845caf68328278c6" providerId="LiveId" clId="{2F57BD16-1000-49B4-8116-62B9D7883673}" dt="2022-12-24T20:44:48.098" v="8480" actId="165"/>
          <ac:grpSpMkLst>
            <pc:docMk/>
            <pc:sldMk cId="3176564310" sldId="258"/>
            <ac:grpSpMk id="27" creationId="{D8432E13-33C1-5830-5CAB-70C01AFFD0BA}"/>
          </ac:grpSpMkLst>
        </pc:grpChg>
        <pc:picChg chg="add mod">
          <ac:chgData name="Ho Lam Gia Khanh" userId="845caf68328278c6" providerId="LiveId" clId="{2F57BD16-1000-49B4-8116-62B9D7883673}" dt="2022-12-24T20:26:32.340" v="8367"/>
          <ac:picMkLst>
            <pc:docMk/>
            <pc:sldMk cId="3176564310" sldId="258"/>
            <ac:picMk id="3" creationId="{5BC457B5-987E-A072-10E9-1BAEA9289418}"/>
          </ac:picMkLst>
        </pc:picChg>
        <pc:picChg chg="add mod">
          <ac:chgData name="Ho Lam Gia Khanh" userId="845caf68328278c6" providerId="LiveId" clId="{2F57BD16-1000-49B4-8116-62B9D7883673}" dt="2022-12-22T10:51:40.074" v="7200"/>
          <ac:picMkLst>
            <pc:docMk/>
            <pc:sldMk cId="3176564310" sldId="258"/>
            <ac:picMk id="4" creationId="{0F3A031D-275E-B650-77F1-1F4A85FFB913}"/>
          </ac:picMkLst>
        </pc:picChg>
        <pc:picChg chg="add mod">
          <ac:chgData name="Ho Lam Gia Khanh" userId="845caf68328278c6" providerId="LiveId" clId="{2F57BD16-1000-49B4-8116-62B9D7883673}" dt="2022-12-27T11:39:01.016" v="9551"/>
          <ac:picMkLst>
            <pc:docMk/>
            <pc:sldMk cId="3176564310" sldId="258"/>
            <ac:picMk id="5" creationId="{22DA060F-755D-EB71-EDAF-A5887D232E19}"/>
          </ac:picMkLst>
        </pc:picChg>
        <pc:picChg chg="add del mod">
          <ac:chgData name="Ho Lam Gia Khanh" userId="845caf68328278c6" providerId="LiveId" clId="{2F57BD16-1000-49B4-8116-62B9D7883673}" dt="2022-12-14T11:34:35.101" v="2392" actId="478"/>
          <ac:picMkLst>
            <pc:docMk/>
            <pc:sldMk cId="3176564310" sldId="258"/>
            <ac:picMk id="5" creationId="{BEA14EA7-5CED-CE37-12F3-EAB46EC5F644}"/>
          </ac:picMkLst>
        </pc:picChg>
        <pc:picChg chg="add del mod">
          <ac:chgData name="Ho Lam Gia Khanh" userId="845caf68328278c6" providerId="LiveId" clId="{2F57BD16-1000-49B4-8116-62B9D7883673}" dt="2022-12-14T11:42:40.954" v="2979" actId="478"/>
          <ac:picMkLst>
            <pc:docMk/>
            <pc:sldMk cId="3176564310" sldId="258"/>
            <ac:picMk id="6" creationId="{18FD806E-8F43-DB9F-7499-8A72BC99B9AE}"/>
          </ac:picMkLst>
        </pc:picChg>
        <pc:picChg chg="add mod">
          <ac:chgData name="Ho Lam Gia Khanh" userId="845caf68328278c6" providerId="LiveId" clId="{2F57BD16-1000-49B4-8116-62B9D7883673}" dt="2022-12-24T20:27:05.643" v="8370"/>
          <ac:picMkLst>
            <pc:docMk/>
            <pc:sldMk cId="3176564310" sldId="258"/>
            <ac:picMk id="6" creationId="{6A8D6219-A93A-64F0-8332-26F311E7B5E6}"/>
          </ac:picMkLst>
        </pc:picChg>
        <pc:picChg chg="add del mod">
          <ac:chgData name="Ho Lam Gia Khanh" userId="845caf68328278c6" providerId="LiveId" clId="{2F57BD16-1000-49B4-8116-62B9D7883673}" dt="2022-12-14T11:42:40.954" v="2979" actId="478"/>
          <ac:picMkLst>
            <pc:docMk/>
            <pc:sldMk cId="3176564310" sldId="258"/>
            <ac:picMk id="7" creationId="{5CAA77AC-7D15-30B7-C150-8FAE798022E5}"/>
          </ac:picMkLst>
        </pc:picChg>
        <pc:picChg chg="add mod">
          <ac:chgData name="Ho Lam Gia Khanh" userId="845caf68328278c6" providerId="LiveId" clId="{2F57BD16-1000-49B4-8116-62B9D7883673}" dt="2022-12-22T10:51:40.074" v="7200"/>
          <ac:picMkLst>
            <pc:docMk/>
            <pc:sldMk cId="3176564310" sldId="258"/>
            <ac:picMk id="8" creationId="{32E1549D-5DA7-FCB6-C8E6-C2C244BAAFB8}"/>
          </ac:picMkLst>
        </pc:picChg>
        <pc:picChg chg="add del mod">
          <ac:chgData name="Ho Lam Gia Khanh" userId="845caf68328278c6" providerId="LiveId" clId="{2F57BD16-1000-49B4-8116-62B9D7883673}" dt="2022-12-14T11:42:40.954" v="2979" actId="478"/>
          <ac:picMkLst>
            <pc:docMk/>
            <pc:sldMk cId="3176564310" sldId="258"/>
            <ac:picMk id="8" creationId="{815E766D-8960-96E7-3C05-571106072DED}"/>
          </ac:picMkLst>
        </pc:picChg>
        <pc:picChg chg="add del mod">
          <ac:chgData name="Ho Lam Gia Khanh" userId="845caf68328278c6" providerId="LiveId" clId="{2F57BD16-1000-49B4-8116-62B9D7883673}" dt="2022-12-14T11:42:40.954" v="2979" actId="478"/>
          <ac:picMkLst>
            <pc:docMk/>
            <pc:sldMk cId="3176564310" sldId="258"/>
            <ac:picMk id="9" creationId="{2B2CD363-8A65-B96D-7476-D45D8BAD2533}"/>
          </ac:picMkLst>
        </pc:picChg>
        <pc:picChg chg="mod">
          <ac:chgData name="Ho Lam Gia Khanh" userId="845caf68328278c6" providerId="LiveId" clId="{2F57BD16-1000-49B4-8116-62B9D7883673}" dt="2022-12-14T10:12:59.007" v="1198" actId="1076"/>
          <ac:picMkLst>
            <pc:docMk/>
            <pc:sldMk cId="3176564310" sldId="258"/>
            <ac:picMk id="9" creationId="{ACF979D2-CBBB-D082-81AF-A562ACD05FED}"/>
          </ac:picMkLst>
        </pc:picChg>
        <pc:picChg chg="add del mod">
          <ac:chgData name="Ho Lam Gia Khanh" userId="845caf68328278c6" providerId="LiveId" clId="{2F57BD16-1000-49B4-8116-62B9D7883673}" dt="2022-12-14T11:42:40.954" v="2979" actId="478"/>
          <ac:picMkLst>
            <pc:docMk/>
            <pc:sldMk cId="3176564310" sldId="258"/>
            <ac:picMk id="10" creationId="{597B75B7-B687-2553-9843-7824B7DE4E00}"/>
          </ac:picMkLst>
        </pc:picChg>
        <pc:picChg chg="add del mod">
          <ac:chgData name="Ho Lam Gia Khanh" userId="845caf68328278c6" providerId="LiveId" clId="{2F57BD16-1000-49B4-8116-62B9D7883673}" dt="2022-12-24T20:23:47.271" v="8308" actId="478"/>
          <ac:picMkLst>
            <pc:docMk/>
            <pc:sldMk cId="3176564310" sldId="258"/>
            <ac:picMk id="10" creationId="{B1BA48CB-3F76-C57E-FFBB-BF031FB86F97}"/>
          </ac:picMkLst>
        </pc:picChg>
        <pc:picChg chg="add mod">
          <ac:chgData name="Ho Lam Gia Khanh" userId="845caf68328278c6" providerId="LiveId" clId="{2F57BD16-1000-49B4-8116-62B9D7883673}" dt="2022-12-29T07:08:40.620" v="11367"/>
          <ac:picMkLst>
            <pc:docMk/>
            <pc:sldMk cId="3176564310" sldId="258"/>
            <ac:picMk id="10" creationId="{DA8405C2-0CDE-A460-2C02-BA6D38B8A9E0}"/>
          </ac:picMkLst>
        </pc:picChg>
        <pc:picChg chg="add del mod">
          <ac:chgData name="Ho Lam Gia Khanh" userId="845caf68328278c6" providerId="LiveId" clId="{2F57BD16-1000-49B4-8116-62B9D7883673}" dt="2022-12-14T12:09:56.126" v="3167" actId="478"/>
          <ac:picMkLst>
            <pc:docMk/>
            <pc:sldMk cId="3176564310" sldId="258"/>
            <ac:picMk id="12" creationId="{EA984B2F-0E59-BF0A-D1B3-1C4B72A5FE59}"/>
          </ac:picMkLst>
        </pc:picChg>
        <pc:picChg chg="add del mod">
          <ac:chgData name="Ho Lam Gia Khanh" userId="845caf68328278c6" providerId="LiveId" clId="{2F57BD16-1000-49B4-8116-62B9D7883673}" dt="2022-12-14T12:09:56.126" v="3167" actId="478"/>
          <ac:picMkLst>
            <pc:docMk/>
            <pc:sldMk cId="3176564310" sldId="258"/>
            <ac:picMk id="14" creationId="{2807E83B-DC06-C272-9118-0B59EAAF9BF4}"/>
          </ac:picMkLst>
        </pc:picChg>
        <pc:picChg chg="add del mod">
          <ac:chgData name="Ho Lam Gia Khanh" userId="845caf68328278c6" providerId="LiveId" clId="{2F57BD16-1000-49B4-8116-62B9D7883673}" dt="2022-12-24T20:23:43.454" v="8306" actId="478"/>
          <ac:picMkLst>
            <pc:docMk/>
            <pc:sldMk cId="3176564310" sldId="258"/>
            <ac:picMk id="14" creationId="{765FAAAE-257B-29F6-3C10-7452D34C19E4}"/>
          </ac:picMkLst>
        </pc:picChg>
        <pc:picChg chg="add del mod">
          <ac:chgData name="Ho Lam Gia Khanh" userId="845caf68328278c6" providerId="LiveId" clId="{2F57BD16-1000-49B4-8116-62B9D7883673}" dt="2022-12-14T12:09:56.126" v="3167" actId="478"/>
          <ac:picMkLst>
            <pc:docMk/>
            <pc:sldMk cId="3176564310" sldId="258"/>
            <ac:picMk id="15" creationId="{BA74726E-9A02-95AE-2CA6-325D0479FE6A}"/>
          </ac:picMkLst>
        </pc:picChg>
        <pc:picChg chg="add mod modCrop">
          <ac:chgData name="Ho Lam Gia Khanh" userId="845caf68328278c6" providerId="LiveId" clId="{2F57BD16-1000-49B4-8116-62B9D7883673}" dt="2022-12-14T16:42:35.811" v="3615" actId="18131"/>
          <ac:picMkLst>
            <pc:docMk/>
            <pc:sldMk cId="3176564310" sldId="258"/>
            <ac:picMk id="16" creationId="{5A557DF6-1AED-F5AD-1BA3-698133CFFBD0}"/>
          </ac:picMkLst>
        </pc:picChg>
        <pc:picChg chg="add del mod">
          <ac:chgData name="Ho Lam Gia Khanh" userId="845caf68328278c6" providerId="LiveId" clId="{2F57BD16-1000-49B4-8116-62B9D7883673}" dt="2022-12-24T20:44:04.231" v="8478" actId="478"/>
          <ac:picMkLst>
            <pc:docMk/>
            <pc:sldMk cId="3176564310" sldId="258"/>
            <ac:picMk id="17" creationId="{EAB74E79-C9DC-61B1-8CCB-74B1BC02EF19}"/>
          </ac:picMkLst>
        </pc:picChg>
        <pc:picChg chg="add del mod">
          <ac:chgData name="Ho Lam Gia Khanh" userId="845caf68328278c6" providerId="LiveId" clId="{2F57BD16-1000-49B4-8116-62B9D7883673}" dt="2022-12-14T12:09:56.126" v="3167" actId="478"/>
          <ac:picMkLst>
            <pc:docMk/>
            <pc:sldMk cId="3176564310" sldId="258"/>
            <ac:picMk id="17" creationId="{EF82CDA9-77D2-B4F4-DF1A-7B9977A2F7BF}"/>
          </ac:picMkLst>
        </pc:picChg>
        <pc:picChg chg="add del mod">
          <ac:chgData name="Ho Lam Gia Khanh" userId="845caf68328278c6" providerId="LiveId" clId="{2F57BD16-1000-49B4-8116-62B9D7883673}" dt="2022-12-14T12:09:56.126" v="3167" actId="478"/>
          <ac:picMkLst>
            <pc:docMk/>
            <pc:sldMk cId="3176564310" sldId="258"/>
            <ac:picMk id="18" creationId="{0B6AF705-96F9-242D-EFE8-51FC95A8E1CB}"/>
          </ac:picMkLst>
        </pc:picChg>
        <pc:picChg chg="add mod">
          <ac:chgData name="Ho Lam Gia Khanh" userId="845caf68328278c6" providerId="LiveId" clId="{2F57BD16-1000-49B4-8116-62B9D7883673}" dt="2022-12-24T20:23:48.202" v="8309"/>
          <ac:picMkLst>
            <pc:docMk/>
            <pc:sldMk cId="3176564310" sldId="258"/>
            <ac:picMk id="20" creationId="{33F982B3-D399-5CD4-0A70-C201DF0E99F2}"/>
          </ac:picMkLst>
        </pc:picChg>
        <pc:picChg chg="add mod">
          <ac:chgData name="Ho Lam Gia Khanh" userId="845caf68328278c6" providerId="LiveId" clId="{2F57BD16-1000-49B4-8116-62B9D7883673}" dt="2022-12-14T12:06:00.467" v="3143"/>
          <ac:picMkLst>
            <pc:docMk/>
            <pc:sldMk cId="3176564310" sldId="258"/>
            <ac:picMk id="29" creationId="{39FAA9C6-D99C-885E-ECC6-D5609273736F}"/>
          </ac:picMkLst>
        </pc:picChg>
        <pc:picChg chg="add del mod">
          <ac:chgData name="Ho Lam Gia Khanh" userId="845caf68328278c6" providerId="LiveId" clId="{2F57BD16-1000-49B4-8116-62B9D7883673}" dt="2022-12-14T11:34:35.101" v="2392" actId="478"/>
          <ac:picMkLst>
            <pc:docMk/>
            <pc:sldMk cId="3176564310" sldId="258"/>
            <ac:picMk id="31" creationId="{4A66A2F3-A925-59B7-4B0D-3AD7D566946A}"/>
          </ac:picMkLst>
        </pc:picChg>
        <pc:picChg chg="del mod topLvl">
          <ac:chgData name="Ho Lam Gia Khanh" userId="845caf68328278c6" providerId="LiveId" clId="{2F57BD16-1000-49B4-8116-62B9D7883673}" dt="2022-12-29T07:08:40.231" v="11366" actId="478"/>
          <ac:picMkLst>
            <pc:docMk/>
            <pc:sldMk cId="3176564310" sldId="258"/>
            <ac:picMk id="31" creationId="{A06A19E5-2B06-8334-70EA-952266BDF4B5}"/>
          </ac:picMkLst>
        </pc:picChg>
        <pc:picChg chg="add del mod">
          <ac:chgData name="Ho Lam Gia Khanh" userId="845caf68328278c6" providerId="LiveId" clId="{2F57BD16-1000-49B4-8116-62B9D7883673}" dt="2022-12-14T11:34:35.101" v="2392" actId="478"/>
          <ac:picMkLst>
            <pc:docMk/>
            <pc:sldMk cId="3176564310" sldId="258"/>
            <ac:picMk id="32" creationId="{17045352-2EC4-CB4F-386B-D9507A68794B}"/>
          </ac:picMkLst>
        </pc:picChg>
        <pc:picChg chg="add del mod">
          <ac:chgData name="Ho Lam Gia Khanh" userId="845caf68328278c6" providerId="LiveId" clId="{2F57BD16-1000-49B4-8116-62B9D7883673}" dt="2022-12-14T11:34:35.101" v="2392" actId="478"/>
          <ac:picMkLst>
            <pc:docMk/>
            <pc:sldMk cId="3176564310" sldId="258"/>
            <ac:picMk id="33" creationId="{764F92AF-C2C7-E633-6E10-DB99D62CCF75}"/>
          </ac:picMkLst>
        </pc:picChg>
        <pc:picChg chg="add del mod">
          <ac:chgData name="Ho Lam Gia Khanh" userId="845caf68328278c6" providerId="LiveId" clId="{2F57BD16-1000-49B4-8116-62B9D7883673}" dt="2022-12-14T11:34:35.101" v="2392" actId="478"/>
          <ac:picMkLst>
            <pc:docMk/>
            <pc:sldMk cId="3176564310" sldId="258"/>
            <ac:picMk id="34" creationId="{C7C3E3A7-6047-5543-5211-0B3B3B63AFC0}"/>
          </ac:picMkLst>
        </pc:picChg>
        <pc:picChg chg="add del mod">
          <ac:chgData name="Ho Lam Gia Khanh" userId="845caf68328278c6" providerId="LiveId" clId="{2F57BD16-1000-49B4-8116-62B9D7883673}" dt="2022-12-14T12:12:37.891" v="3195" actId="478"/>
          <ac:picMkLst>
            <pc:docMk/>
            <pc:sldMk cId="3176564310" sldId="258"/>
            <ac:picMk id="36" creationId="{9E048953-6D36-BF2E-F969-DA8CCBA5C61C}"/>
          </ac:picMkLst>
        </pc:picChg>
        <pc:picChg chg="add del mod">
          <ac:chgData name="Ho Lam Gia Khanh" userId="845caf68328278c6" providerId="LiveId" clId="{2F57BD16-1000-49B4-8116-62B9D7883673}" dt="2022-12-14T12:12:37.891" v="3195" actId="478"/>
          <ac:picMkLst>
            <pc:docMk/>
            <pc:sldMk cId="3176564310" sldId="258"/>
            <ac:picMk id="37" creationId="{2E50B6EF-FC0E-90D9-6111-4EF083485F4A}"/>
          </ac:picMkLst>
        </pc:picChg>
        <pc:picChg chg="add del mod">
          <ac:chgData name="Ho Lam Gia Khanh" userId="845caf68328278c6" providerId="LiveId" clId="{2F57BD16-1000-49B4-8116-62B9D7883673}" dt="2022-12-14T12:12:37.891" v="3195" actId="478"/>
          <ac:picMkLst>
            <pc:docMk/>
            <pc:sldMk cId="3176564310" sldId="258"/>
            <ac:picMk id="38" creationId="{85368D19-21BD-C226-607C-0B72C8D1272D}"/>
          </ac:picMkLst>
        </pc:picChg>
        <pc:picChg chg="add del mod">
          <ac:chgData name="Ho Lam Gia Khanh" userId="845caf68328278c6" providerId="LiveId" clId="{2F57BD16-1000-49B4-8116-62B9D7883673}" dt="2022-12-14T12:12:37.891" v="3195" actId="478"/>
          <ac:picMkLst>
            <pc:docMk/>
            <pc:sldMk cId="3176564310" sldId="258"/>
            <ac:picMk id="39" creationId="{342C1E33-C3F1-F4A1-1CAD-75BEDD563AFC}"/>
          </ac:picMkLst>
        </pc:picChg>
        <pc:picChg chg="add del mod">
          <ac:chgData name="Ho Lam Gia Khanh" userId="845caf68328278c6" providerId="LiveId" clId="{2F57BD16-1000-49B4-8116-62B9D7883673}" dt="2022-12-14T12:12:37.891" v="3195" actId="478"/>
          <ac:picMkLst>
            <pc:docMk/>
            <pc:sldMk cId="3176564310" sldId="258"/>
            <ac:picMk id="40" creationId="{EF563E18-E84D-0C5E-E065-D2FD8E64E79E}"/>
          </ac:picMkLst>
        </pc:picChg>
        <pc:picChg chg="add del mod">
          <ac:chgData name="Ho Lam Gia Khanh" userId="845caf68328278c6" providerId="LiveId" clId="{2F57BD16-1000-49B4-8116-62B9D7883673}" dt="2022-12-22T10:51:15.625" v="7196" actId="478"/>
          <ac:picMkLst>
            <pc:docMk/>
            <pc:sldMk cId="3176564310" sldId="258"/>
            <ac:picMk id="43" creationId="{A47C220C-9210-3F81-BE35-187E6621307E}"/>
          </ac:picMkLst>
        </pc:picChg>
        <pc:picChg chg="add del mod">
          <ac:chgData name="Ho Lam Gia Khanh" userId="845caf68328278c6" providerId="LiveId" clId="{2F57BD16-1000-49B4-8116-62B9D7883673}" dt="2022-12-22T10:51:15.625" v="7196" actId="478"/>
          <ac:picMkLst>
            <pc:docMk/>
            <pc:sldMk cId="3176564310" sldId="258"/>
            <ac:picMk id="44" creationId="{11C9144D-9F74-32C3-8F57-E174CCE46F3C}"/>
          </ac:picMkLst>
        </pc:picChg>
        <pc:picChg chg="add del mod">
          <ac:chgData name="Ho Lam Gia Khanh" userId="845caf68328278c6" providerId="LiveId" clId="{2F57BD16-1000-49B4-8116-62B9D7883673}" dt="2022-12-22T10:51:15.625" v="7196" actId="478"/>
          <ac:picMkLst>
            <pc:docMk/>
            <pc:sldMk cId="3176564310" sldId="258"/>
            <ac:picMk id="45" creationId="{E3D9C8F5-DB22-5545-F4F5-96C56A82614D}"/>
          </ac:picMkLst>
        </pc:picChg>
        <pc:picChg chg="add del mod">
          <ac:chgData name="Ho Lam Gia Khanh" userId="845caf68328278c6" providerId="LiveId" clId="{2F57BD16-1000-49B4-8116-62B9D7883673}" dt="2022-12-22T10:51:15.625" v="7196" actId="478"/>
          <ac:picMkLst>
            <pc:docMk/>
            <pc:sldMk cId="3176564310" sldId="258"/>
            <ac:picMk id="46" creationId="{7914FD10-F119-3A9E-E710-8261A8F35BF4}"/>
          </ac:picMkLst>
        </pc:picChg>
        <pc:picChg chg="add del mod">
          <ac:chgData name="Ho Lam Gia Khanh" userId="845caf68328278c6" providerId="LiveId" clId="{2F57BD16-1000-49B4-8116-62B9D7883673}" dt="2022-12-22T10:51:15.625" v="7196" actId="478"/>
          <ac:picMkLst>
            <pc:docMk/>
            <pc:sldMk cId="3176564310" sldId="258"/>
            <ac:picMk id="47" creationId="{E019A6BE-0DB4-0F77-3831-A06A5B9D3060}"/>
          </ac:picMkLst>
        </pc:picChg>
        <pc:picChg chg="add del mod">
          <ac:chgData name="Ho Lam Gia Khanh" userId="845caf68328278c6" providerId="LiveId" clId="{2F57BD16-1000-49B4-8116-62B9D7883673}" dt="2022-12-22T10:51:24.299" v="7199" actId="478"/>
          <ac:picMkLst>
            <pc:docMk/>
            <pc:sldMk cId="3176564310" sldId="258"/>
            <ac:picMk id="51" creationId="{6CE951C5-0E23-D40D-39CE-50246BF8CDF6}"/>
          </ac:picMkLst>
        </pc:picChg>
        <pc:picChg chg="add del mod">
          <ac:chgData name="Ho Lam Gia Khanh" userId="845caf68328278c6" providerId="LiveId" clId="{2F57BD16-1000-49B4-8116-62B9D7883673}" dt="2022-12-14T12:40:31.904" v="3307"/>
          <ac:picMkLst>
            <pc:docMk/>
            <pc:sldMk cId="3176564310" sldId="258"/>
            <ac:picMk id="52" creationId="{6FB970F5-61B3-EA60-DA19-216A78494FEF}"/>
          </ac:picMkLst>
        </pc:picChg>
        <pc:picChg chg="add del mod">
          <ac:chgData name="Ho Lam Gia Khanh" userId="845caf68328278c6" providerId="LiveId" clId="{2F57BD16-1000-49B4-8116-62B9D7883673}" dt="2022-12-14T12:39:33.028" v="3274"/>
          <ac:picMkLst>
            <pc:docMk/>
            <pc:sldMk cId="3176564310" sldId="258"/>
            <ac:picMk id="54" creationId="{72923AC9-4568-2D55-BD73-FD58E5427B7C}"/>
          </ac:picMkLst>
        </pc:picChg>
        <pc:picChg chg="add del mod">
          <ac:chgData name="Ho Lam Gia Khanh" userId="845caf68328278c6" providerId="LiveId" clId="{2F57BD16-1000-49B4-8116-62B9D7883673}" dt="2022-12-14T12:39:33.028" v="3274"/>
          <ac:picMkLst>
            <pc:docMk/>
            <pc:sldMk cId="3176564310" sldId="258"/>
            <ac:picMk id="55" creationId="{CF8076BE-BBD9-6A83-DC81-A226D694BA02}"/>
          </ac:picMkLst>
        </pc:picChg>
        <pc:picChg chg="add del mod">
          <ac:chgData name="Ho Lam Gia Khanh" userId="845caf68328278c6" providerId="LiveId" clId="{2F57BD16-1000-49B4-8116-62B9D7883673}" dt="2022-12-14T12:39:33.028" v="3274"/>
          <ac:picMkLst>
            <pc:docMk/>
            <pc:sldMk cId="3176564310" sldId="258"/>
            <ac:picMk id="56" creationId="{ABD7B6BE-CDEE-9796-C726-6D28AAEF7944}"/>
          </ac:picMkLst>
        </pc:picChg>
        <pc:picChg chg="add del mod">
          <ac:chgData name="Ho Lam Gia Khanh" userId="845caf68328278c6" providerId="LiveId" clId="{2F57BD16-1000-49B4-8116-62B9D7883673}" dt="2022-12-14T12:39:33.028" v="3274"/>
          <ac:picMkLst>
            <pc:docMk/>
            <pc:sldMk cId="3176564310" sldId="258"/>
            <ac:picMk id="57" creationId="{904AD0EF-B673-493D-D59F-7DB6FAECC78F}"/>
          </ac:picMkLst>
        </pc:picChg>
        <pc:picChg chg="add del mod">
          <ac:chgData name="Ho Lam Gia Khanh" userId="845caf68328278c6" providerId="LiveId" clId="{2F57BD16-1000-49B4-8116-62B9D7883673}" dt="2022-12-14T12:39:33.028" v="3274"/>
          <ac:picMkLst>
            <pc:docMk/>
            <pc:sldMk cId="3176564310" sldId="258"/>
            <ac:picMk id="58" creationId="{5A6CA0B2-6652-DB94-CA4E-9122E09B988B}"/>
          </ac:picMkLst>
        </pc:picChg>
        <pc:picChg chg="add del mod">
          <ac:chgData name="Ho Lam Gia Khanh" userId="845caf68328278c6" providerId="LiveId" clId="{2F57BD16-1000-49B4-8116-62B9D7883673}" dt="2022-12-14T12:40:29.420" v="3293"/>
          <ac:picMkLst>
            <pc:docMk/>
            <pc:sldMk cId="3176564310" sldId="258"/>
            <ac:picMk id="60" creationId="{46AD601B-46C1-534F-18FD-5E287A4242B6}"/>
          </ac:picMkLst>
        </pc:picChg>
        <pc:picChg chg="add del mod">
          <ac:chgData name="Ho Lam Gia Khanh" userId="845caf68328278c6" providerId="LiveId" clId="{2F57BD16-1000-49B4-8116-62B9D7883673}" dt="2022-12-14T12:40:29.420" v="3293"/>
          <ac:picMkLst>
            <pc:docMk/>
            <pc:sldMk cId="3176564310" sldId="258"/>
            <ac:picMk id="61" creationId="{27DFBB8F-EE78-BA30-7E4D-480BFCBD0BE9}"/>
          </ac:picMkLst>
        </pc:picChg>
        <pc:picChg chg="add del mod">
          <ac:chgData name="Ho Lam Gia Khanh" userId="845caf68328278c6" providerId="LiveId" clId="{2F57BD16-1000-49B4-8116-62B9D7883673}" dt="2022-12-14T12:40:29.420" v="3293"/>
          <ac:picMkLst>
            <pc:docMk/>
            <pc:sldMk cId="3176564310" sldId="258"/>
            <ac:picMk id="62" creationId="{871ACF17-450F-E1E3-1561-EAC6D3B595FE}"/>
          </ac:picMkLst>
        </pc:picChg>
        <pc:picChg chg="add del mod">
          <ac:chgData name="Ho Lam Gia Khanh" userId="845caf68328278c6" providerId="LiveId" clId="{2F57BD16-1000-49B4-8116-62B9D7883673}" dt="2022-12-14T12:40:29.420" v="3293"/>
          <ac:picMkLst>
            <pc:docMk/>
            <pc:sldMk cId="3176564310" sldId="258"/>
            <ac:picMk id="63" creationId="{370F309F-B359-2FE8-8542-1B347F70509D}"/>
          </ac:picMkLst>
        </pc:picChg>
        <pc:picChg chg="add del mod">
          <ac:chgData name="Ho Lam Gia Khanh" userId="845caf68328278c6" providerId="LiveId" clId="{2F57BD16-1000-49B4-8116-62B9D7883673}" dt="2022-12-14T12:40:29.420" v="3293"/>
          <ac:picMkLst>
            <pc:docMk/>
            <pc:sldMk cId="3176564310" sldId="258"/>
            <ac:picMk id="3073" creationId="{E2D1E89E-86DB-12F3-4820-B76612C8EB30}"/>
          </ac:picMkLst>
        </pc:picChg>
        <pc:picChg chg="add del mod">
          <ac:chgData name="Ho Lam Gia Khanh" userId="845caf68328278c6" providerId="LiveId" clId="{2F57BD16-1000-49B4-8116-62B9D7883673}" dt="2022-12-22T10:51:17.841" v="7197" actId="478"/>
          <ac:picMkLst>
            <pc:docMk/>
            <pc:sldMk cId="3176564310" sldId="258"/>
            <ac:picMk id="3074" creationId="{992ADFF2-DC31-CADF-4005-D9469106C91D}"/>
          </ac:picMkLst>
        </pc:picChg>
        <pc:picChg chg="add del mod topLvl">
          <ac:chgData name="Ho Lam Gia Khanh" userId="845caf68328278c6" providerId="LiveId" clId="{2F57BD16-1000-49B4-8116-62B9D7883673}" dt="2022-12-14T10:13:11.966" v="1231" actId="478"/>
          <ac:picMkLst>
            <pc:docMk/>
            <pc:sldMk cId="3176564310" sldId="258"/>
            <ac:picMk id="3074" creationId="{A557D9F8-9F74-82D8-0A6F-A378624E3385}"/>
          </ac:picMkLst>
        </pc:picChg>
        <pc:picChg chg="add mod">
          <ac:chgData name="Ho Lam Gia Khanh" userId="845caf68328278c6" providerId="LiveId" clId="{2F57BD16-1000-49B4-8116-62B9D7883673}" dt="2022-12-14T12:25:43.168" v="3241" actId="1076"/>
          <ac:picMkLst>
            <pc:docMk/>
            <pc:sldMk cId="3176564310" sldId="258"/>
            <ac:picMk id="3076" creationId="{405A585B-0C64-CD33-1F27-DBB7C908F25C}"/>
          </ac:picMkLst>
        </pc:picChg>
        <pc:cxnChg chg="add del mod">
          <ac:chgData name="Ho Lam Gia Khanh" userId="845caf68328278c6" providerId="LiveId" clId="{2F57BD16-1000-49B4-8116-62B9D7883673}" dt="2022-12-14T10:34:41.284" v="1570" actId="478"/>
          <ac:cxnSpMkLst>
            <pc:docMk/>
            <pc:sldMk cId="3176564310" sldId="258"/>
            <ac:cxnSpMk id="29" creationId="{36566EBC-7549-2C5A-C56F-F67B41ADDDC0}"/>
          </ac:cxnSpMkLst>
        </pc:cxnChg>
      </pc:sldChg>
      <pc:sldChg chg="addSp delSp modSp new mod ord modTransition delAnim modAnim">
        <pc:chgData name="Ho Lam Gia Khanh" userId="845caf68328278c6" providerId="LiveId" clId="{2F57BD16-1000-49B4-8116-62B9D7883673}" dt="2022-12-29T19:32:37.982" v="11614"/>
        <pc:sldMkLst>
          <pc:docMk/>
          <pc:sldMk cId="2558264565" sldId="259"/>
        </pc:sldMkLst>
        <pc:spChg chg="add mod">
          <ac:chgData name="Ho Lam Gia Khanh" userId="845caf68328278c6" providerId="LiveId" clId="{2F57BD16-1000-49B4-8116-62B9D7883673}" dt="2022-12-24T20:33:08.788" v="8398" actId="1035"/>
          <ac:spMkLst>
            <pc:docMk/>
            <pc:sldMk cId="2558264565" sldId="259"/>
            <ac:spMk id="2" creationId="{8EE8C49D-5CB6-8C89-4D30-EB3EA177213D}"/>
          </ac:spMkLst>
        </pc:spChg>
        <pc:spChg chg="del">
          <ac:chgData name="Ho Lam Gia Khanh" userId="845caf68328278c6" providerId="LiveId" clId="{2F57BD16-1000-49B4-8116-62B9D7883673}" dt="2022-12-14T10:38:46.635" v="1613" actId="478"/>
          <ac:spMkLst>
            <pc:docMk/>
            <pc:sldMk cId="2558264565" sldId="259"/>
            <ac:spMk id="2" creationId="{E2DF73DA-8AFE-37D9-DB41-2CC3881313C7}"/>
          </ac:spMkLst>
        </pc:spChg>
        <pc:spChg chg="add del mod">
          <ac:chgData name="Ho Lam Gia Khanh" userId="845caf68328278c6" providerId="LiveId" clId="{2F57BD16-1000-49B4-8116-62B9D7883673}" dt="2022-12-22T06:33:40.492" v="4138" actId="478"/>
          <ac:spMkLst>
            <pc:docMk/>
            <pc:sldMk cId="2558264565" sldId="259"/>
            <ac:spMk id="2" creationId="{F0AC0596-FD23-D2DC-2DBF-3C7B9D166686}"/>
          </ac:spMkLst>
        </pc:spChg>
        <pc:spChg chg="del">
          <ac:chgData name="Ho Lam Gia Khanh" userId="845caf68328278c6" providerId="LiveId" clId="{2F57BD16-1000-49B4-8116-62B9D7883673}" dt="2022-12-14T10:38:49.296" v="1614" actId="478"/>
          <ac:spMkLst>
            <pc:docMk/>
            <pc:sldMk cId="2558264565" sldId="259"/>
            <ac:spMk id="3" creationId="{E918A6BB-8296-789B-B837-E290F9F4C7EB}"/>
          </ac:spMkLst>
        </pc:spChg>
        <pc:spChg chg="add mod">
          <ac:chgData name="Ho Lam Gia Khanh" userId="845caf68328278c6" providerId="LiveId" clId="{2F57BD16-1000-49B4-8116-62B9D7883673}" dt="2022-12-29T07:08:44.420" v="11369"/>
          <ac:spMkLst>
            <pc:docMk/>
            <pc:sldMk cId="2558264565" sldId="259"/>
            <ac:spMk id="4" creationId="{A47DDEFD-7925-AB8C-7BBE-8AE354E89D1B}"/>
          </ac:spMkLst>
        </pc:spChg>
        <pc:spChg chg="add del mod ord">
          <ac:chgData name="Ho Lam Gia Khanh" userId="845caf68328278c6" providerId="LiveId" clId="{2F57BD16-1000-49B4-8116-62B9D7883673}" dt="2022-12-14T11:43:02.996" v="2984" actId="478"/>
          <ac:spMkLst>
            <pc:docMk/>
            <pc:sldMk cId="2558264565" sldId="259"/>
            <ac:spMk id="4" creationId="{C5AF27E7-BD94-9F92-CF77-A11CFCD3E2D1}"/>
          </ac:spMkLst>
        </pc:spChg>
        <pc:spChg chg="add del mod">
          <ac:chgData name="Ho Lam Gia Khanh" userId="845caf68328278c6" providerId="LiveId" clId="{2F57BD16-1000-49B4-8116-62B9D7883673}" dt="2022-12-22T06:33:40.492" v="4138" actId="478"/>
          <ac:spMkLst>
            <pc:docMk/>
            <pc:sldMk cId="2558264565" sldId="259"/>
            <ac:spMk id="4" creationId="{F1B5CBC6-8BD9-948A-2139-B5B08D36ADC2}"/>
          </ac:spMkLst>
        </pc:spChg>
        <pc:spChg chg="add del mod">
          <ac:chgData name="Ho Lam Gia Khanh" userId="845caf68328278c6" providerId="LiveId" clId="{2F57BD16-1000-49B4-8116-62B9D7883673}" dt="2022-12-22T06:33:40.492" v="4138" actId="478"/>
          <ac:spMkLst>
            <pc:docMk/>
            <pc:sldMk cId="2558264565" sldId="259"/>
            <ac:spMk id="6" creationId="{DC90444D-A195-77E5-D586-582F84F6C554}"/>
          </ac:spMkLst>
        </pc:spChg>
        <pc:spChg chg="add del mod">
          <ac:chgData name="Ho Lam Gia Khanh" userId="845caf68328278c6" providerId="LiveId" clId="{2F57BD16-1000-49B4-8116-62B9D7883673}" dt="2022-12-14T10:46:42.987" v="2166" actId="478"/>
          <ac:spMkLst>
            <pc:docMk/>
            <pc:sldMk cId="2558264565" sldId="259"/>
            <ac:spMk id="6" creationId="{F483BE94-E980-2B21-882C-72C8D31BDA36}"/>
          </ac:spMkLst>
        </pc:spChg>
        <pc:spChg chg="add mod">
          <ac:chgData name="Ho Lam Gia Khanh" userId="845caf68328278c6" providerId="LiveId" clId="{2F57BD16-1000-49B4-8116-62B9D7883673}" dt="2022-12-14T11:44:05.814" v="3001" actId="1076"/>
          <ac:spMkLst>
            <pc:docMk/>
            <pc:sldMk cId="2558264565" sldId="259"/>
            <ac:spMk id="8" creationId="{6F400A06-E093-ACE4-ABB5-77A255DEC87F}"/>
          </ac:spMkLst>
        </pc:spChg>
        <pc:spChg chg="add del mod topLvl">
          <ac:chgData name="Ho Lam Gia Khanh" userId="845caf68328278c6" providerId="LiveId" clId="{2F57BD16-1000-49B4-8116-62B9D7883673}" dt="2022-12-29T07:08:44.051" v="11368" actId="478"/>
          <ac:spMkLst>
            <pc:docMk/>
            <pc:sldMk cId="2558264565" sldId="259"/>
            <ac:spMk id="9" creationId="{D01D3039-1025-8241-61A5-AF6A7ED1F204}"/>
          </ac:spMkLst>
        </pc:spChg>
        <pc:spChg chg="add mod">
          <ac:chgData name="Ho Lam Gia Khanh" userId="845caf68328278c6" providerId="LiveId" clId="{2F57BD16-1000-49B4-8116-62B9D7883673}" dt="2022-12-29T19:30:50.803" v="11602" actId="571"/>
          <ac:spMkLst>
            <pc:docMk/>
            <pc:sldMk cId="2558264565" sldId="259"/>
            <ac:spMk id="11" creationId="{592B5B84-3DE5-F298-F0D0-D6A8670876A2}"/>
          </ac:spMkLst>
        </pc:spChg>
        <pc:spChg chg="add del mod">
          <ac:chgData name="Ho Lam Gia Khanh" userId="845caf68328278c6" providerId="LiveId" clId="{2F57BD16-1000-49B4-8116-62B9D7883673}" dt="2022-12-22T06:33:40.492" v="4138" actId="478"/>
          <ac:spMkLst>
            <pc:docMk/>
            <pc:sldMk cId="2558264565" sldId="259"/>
            <ac:spMk id="11" creationId="{BBE722D9-605B-709B-BC2B-88DF7AE1582C}"/>
          </ac:spMkLst>
        </pc:spChg>
        <pc:spChg chg="add del mod">
          <ac:chgData name="Ho Lam Gia Khanh" userId="845caf68328278c6" providerId="LiveId" clId="{2F57BD16-1000-49B4-8116-62B9D7883673}" dt="2022-12-14T10:51:30.395" v="2219" actId="478"/>
          <ac:spMkLst>
            <pc:docMk/>
            <pc:sldMk cId="2558264565" sldId="259"/>
            <ac:spMk id="11" creationId="{D08A9632-A1A8-FAB5-CADC-C69AE443BBE2}"/>
          </ac:spMkLst>
        </pc:spChg>
        <pc:spChg chg="add del mod">
          <ac:chgData name="Ho Lam Gia Khanh" userId="845caf68328278c6" providerId="LiveId" clId="{2F57BD16-1000-49B4-8116-62B9D7883673}" dt="2022-12-14T11:43:13.458" v="2987" actId="478"/>
          <ac:spMkLst>
            <pc:docMk/>
            <pc:sldMk cId="2558264565" sldId="259"/>
            <ac:spMk id="11" creationId="{E7B4D47B-82E1-F13D-0556-205DDA380506}"/>
          </ac:spMkLst>
        </pc:spChg>
        <pc:spChg chg="add del mod">
          <ac:chgData name="Ho Lam Gia Khanh" userId="845caf68328278c6" providerId="LiveId" clId="{2F57BD16-1000-49B4-8116-62B9D7883673}" dt="2022-12-22T06:33:40.492" v="4138" actId="478"/>
          <ac:spMkLst>
            <pc:docMk/>
            <pc:sldMk cId="2558264565" sldId="259"/>
            <ac:spMk id="12" creationId="{700D8448-0CB5-7012-6527-6898D3E1811A}"/>
          </ac:spMkLst>
        </pc:spChg>
        <pc:spChg chg="mod">
          <ac:chgData name="Ho Lam Gia Khanh" userId="845caf68328278c6" providerId="LiveId" clId="{2F57BD16-1000-49B4-8116-62B9D7883673}" dt="2022-12-24T20:04:09.777" v="7933" actId="571"/>
          <ac:spMkLst>
            <pc:docMk/>
            <pc:sldMk cId="2558264565" sldId="259"/>
            <ac:spMk id="12" creationId="{E2298DEC-59FB-671E-1321-53F7E71805DB}"/>
          </ac:spMkLst>
        </pc:spChg>
        <pc:spChg chg="add mod">
          <ac:chgData name="Ho Lam Gia Khanh" userId="845caf68328278c6" providerId="LiveId" clId="{2F57BD16-1000-49B4-8116-62B9D7883673}" dt="2022-12-24T20:25:01.357" v="8328" actId="1076"/>
          <ac:spMkLst>
            <pc:docMk/>
            <pc:sldMk cId="2558264565" sldId="259"/>
            <ac:spMk id="14" creationId="{AA8D5031-492F-91DD-C8D9-15C185B09D55}"/>
          </ac:spMkLst>
        </pc:spChg>
        <pc:spChg chg="add mod">
          <ac:chgData name="Ho Lam Gia Khanh" userId="845caf68328278c6" providerId="LiveId" clId="{2F57BD16-1000-49B4-8116-62B9D7883673}" dt="2022-12-22T10:33:50.806" v="6449" actId="1036"/>
          <ac:spMkLst>
            <pc:docMk/>
            <pc:sldMk cId="2558264565" sldId="259"/>
            <ac:spMk id="16" creationId="{F33CC7F2-F9A4-4438-F97C-4ECA83DDD9A5}"/>
          </ac:spMkLst>
        </pc:spChg>
        <pc:spChg chg="mod">
          <ac:chgData name="Ho Lam Gia Khanh" userId="845caf68328278c6" providerId="LiveId" clId="{2F57BD16-1000-49B4-8116-62B9D7883673}" dt="2022-12-24T20:04:09.777" v="7933" actId="571"/>
          <ac:spMkLst>
            <pc:docMk/>
            <pc:sldMk cId="2558264565" sldId="259"/>
            <ac:spMk id="17" creationId="{3D9B855D-FB3F-3613-88E5-84F2E82B26C7}"/>
          </ac:spMkLst>
        </pc:spChg>
        <pc:spChg chg="add del mod">
          <ac:chgData name="Ho Lam Gia Khanh" userId="845caf68328278c6" providerId="LiveId" clId="{2F57BD16-1000-49B4-8116-62B9D7883673}" dt="2022-12-22T06:44:02.521" v="4440" actId="478"/>
          <ac:spMkLst>
            <pc:docMk/>
            <pc:sldMk cId="2558264565" sldId="259"/>
            <ac:spMk id="17" creationId="{3DD92F0C-F243-6FEB-89BB-6AF54E600008}"/>
          </ac:spMkLst>
        </pc:spChg>
        <pc:spChg chg="mod">
          <ac:chgData name="Ho Lam Gia Khanh" userId="845caf68328278c6" providerId="LiveId" clId="{2F57BD16-1000-49B4-8116-62B9D7883673}" dt="2022-12-24T20:04:09.777" v="7933" actId="571"/>
          <ac:spMkLst>
            <pc:docMk/>
            <pc:sldMk cId="2558264565" sldId="259"/>
            <ac:spMk id="18" creationId="{56FCD7D7-E866-6114-2869-CE62B41883BB}"/>
          </ac:spMkLst>
        </pc:spChg>
        <pc:spChg chg="add del mod">
          <ac:chgData name="Ho Lam Gia Khanh" userId="845caf68328278c6" providerId="LiveId" clId="{2F57BD16-1000-49B4-8116-62B9D7883673}" dt="2022-12-22T06:44:04.331" v="4441" actId="478"/>
          <ac:spMkLst>
            <pc:docMk/>
            <pc:sldMk cId="2558264565" sldId="259"/>
            <ac:spMk id="18" creationId="{60C75AD6-0619-A2D4-2179-383AD2DAE23F}"/>
          </ac:spMkLst>
        </pc:spChg>
        <pc:spChg chg="add del mod">
          <ac:chgData name="Ho Lam Gia Khanh" userId="845caf68328278c6" providerId="LiveId" clId="{2F57BD16-1000-49B4-8116-62B9D7883673}" dt="2022-12-22T06:40:47.448" v="4162" actId="478"/>
          <ac:spMkLst>
            <pc:docMk/>
            <pc:sldMk cId="2558264565" sldId="259"/>
            <ac:spMk id="19" creationId="{C274B479-732E-130B-90DB-6AEF416074AB}"/>
          </ac:spMkLst>
        </pc:spChg>
        <pc:spChg chg="mod">
          <ac:chgData name="Ho Lam Gia Khanh" userId="845caf68328278c6" providerId="LiveId" clId="{2F57BD16-1000-49B4-8116-62B9D7883673}" dt="2022-12-24T20:04:09.777" v="7933" actId="571"/>
          <ac:spMkLst>
            <pc:docMk/>
            <pc:sldMk cId="2558264565" sldId="259"/>
            <ac:spMk id="19" creationId="{CCA61E94-9EEC-5308-9E4B-84EC19F85A97}"/>
          </ac:spMkLst>
        </pc:spChg>
        <pc:spChg chg="add del">
          <ac:chgData name="Ho Lam Gia Khanh" userId="845caf68328278c6" providerId="LiveId" clId="{2F57BD16-1000-49B4-8116-62B9D7883673}" dt="2022-12-14T11:58:19.541" v="3139" actId="478"/>
          <ac:spMkLst>
            <pc:docMk/>
            <pc:sldMk cId="2558264565" sldId="259"/>
            <ac:spMk id="20" creationId="{1C959728-0ABF-D1D8-7528-7C65E3CF088D}"/>
          </ac:spMkLst>
        </pc:spChg>
        <pc:spChg chg="add mod topLvl">
          <ac:chgData name="Ho Lam Gia Khanh" userId="845caf68328278c6" providerId="LiveId" clId="{2F57BD16-1000-49B4-8116-62B9D7883673}" dt="2022-12-29T19:31:10.915" v="11603" actId="164"/>
          <ac:spMkLst>
            <pc:docMk/>
            <pc:sldMk cId="2558264565" sldId="259"/>
            <ac:spMk id="20" creationId="{FA3F49C4-1046-4592-23BC-6230462B88CD}"/>
          </ac:spMkLst>
        </pc:spChg>
        <pc:spChg chg="add del mod">
          <ac:chgData name="Ho Lam Gia Khanh" userId="845caf68328278c6" providerId="LiveId" clId="{2F57BD16-1000-49B4-8116-62B9D7883673}" dt="2022-12-14T11:58:19.950" v="3140" actId="478"/>
          <ac:spMkLst>
            <pc:docMk/>
            <pc:sldMk cId="2558264565" sldId="259"/>
            <ac:spMk id="21" creationId="{294C779E-5136-16D0-7BDA-98FD2FE75DF4}"/>
          </ac:spMkLst>
        </pc:spChg>
        <pc:spChg chg="mod">
          <ac:chgData name="Ho Lam Gia Khanh" userId="845caf68328278c6" providerId="LiveId" clId="{2F57BD16-1000-49B4-8116-62B9D7883673}" dt="2022-12-24T20:04:09.777" v="7933" actId="571"/>
          <ac:spMkLst>
            <pc:docMk/>
            <pc:sldMk cId="2558264565" sldId="259"/>
            <ac:spMk id="21" creationId="{8081E821-6C9F-1C0D-9F65-29F237EA8908}"/>
          </ac:spMkLst>
        </pc:spChg>
        <pc:spChg chg="add del mod">
          <ac:chgData name="Ho Lam Gia Khanh" userId="845caf68328278c6" providerId="LiveId" clId="{2F57BD16-1000-49B4-8116-62B9D7883673}" dt="2022-12-22T06:44:16.811" v="4444" actId="478"/>
          <ac:spMkLst>
            <pc:docMk/>
            <pc:sldMk cId="2558264565" sldId="259"/>
            <ac:spMk id="21" creationId="{EFEB3939-7B12-2EA5-07BC-981E41D13064}"/>
          </ac:spMkLst>
        </pc:spChg>
        <pc:spChg chg="add del mod">
          <ac:chgData name="Ho Lam Gia Khanh" userId="845caf68328278c6" providerId="LiveId" clId="{2F57BD16-1000-49B4-8116-62B9D7883673}" dt="2022-12-14T11:58:20.473" v="3141" actId="478"/>
          <ac:spMkLst>
            <pc:docMk/>
            <pc:sldMk cId="2558264565" sldId="259"/>
            <ac:spMk id="22" creationId="{5735DBD5-E11E-5DA2-A8A6-5506D8F1FD33}"/>
          </ac:spMkLst>
        </pc:spChg>
        <pc:spChg chg="mod">
          <ac:chgData name="Ho Lam Gia Khanh" userId="845caf68328278c6" providerId="LiveId" clId="{2F57BD16-1000-49B4-8116-62B9D7883673}" dt="2022-12-24T20:04:09.777" v="7933" actId="571"/>
          <ac:spMkLst>
            <pc:docMk/>
            <pc:sldMk cId="2558264565" sldId="259"/>
            <ac:spMk id="22" creationId="{B909ECD1-2312-38F0-13AB-94644B9F13D0}"/>
          </ac:spMkLst>
        </pc:spChg>
        <pc:spChg chg="add del mod">
          <ac:chgData name="Ho Lam Gia Khanh" userId="845caf68328278c6" providerId="LiveId" clId="{2F57BD16-1000-49B4-8116-62B9D7883673}" dt="2022-12-22T06:44:17.315" v="4445" actId="478"/>
          <ac:spMkLst>
            <pc:docMk/>
            <pc:sldMk cId="2558264565" sldId="259"/>
            <ac:spMk id="22" creationId="{BCAE5699-2F81-ABCE-EB01-0E72DCE7154D}"/>
          </ac:spMkLst>
        </pc:spChg>
        <pc:spChg chg="add del mod">
          <ac:chgData name="Ho Lam Gia Khanh" userId="845caf68328278c6" providerId="LiveId" clId="{2F57BD16-1000-49B4-8116-62B9D7883673}" dt="2022-12-22T06:44:17.717" v="4446" actId="478"/>
          <ac:spMkLst>
            <pc:docMk/>
            <pc:sldMk cId="2558264565" sldId="259"/>
            <ac:spMk id="23" creationId="{51F50BEC-FF58-9246-A9C9-4ABFE113EB2A}"/>
          </ac:spMkLst>
        </pc:spChg>
        <pc:spChg chg="add del mod">
          <ac:chgData name="Ho Lam Gia Khanh" userId="845caf68328278c6" providerId="LiveId" clId="{2F57BD16-1000-49B4-8116-62B9D7883673}" dt="2022-12-14T11:58:13.458" v="3138" actId="478"/>
          <ac:spMkLst>
            <pc:docMk/>
            <pc:sldMk cId="2558264565" sldId="259"/>
            <ac:spMk id="23" creationId="{59768DBB-9A81-60AA-7BAF-BCD10B4C5557}"/>
          </ac:spMkLst>
        </pc:spChg>
        <pc:spChg chg="add mod">
          <ac:chgData name="Ho Lam Gia Khanh" userId="845caf68328278c6" providerId="LiveId" clId="{2F57BD16-1000-49B4-8116-62B9D7883673}" dt="2022-12-24T20:21:16.805" v="8286" actId="571"/>
          <ac:spMkLst>
            <pc:docMk/>
            <pc:sldMk cId="2558264565" sldId="259"/>
            <ac:spMk id="23" creationId="{9A79D2C7-7249-D41C-E06B-58C1665B7057}"/>
          </ac:spMkLst>
        </pc:spChg>
        <pc:spChg chg="add del mod ord">
          <ac:chgData name="Ho Lam Gia Khanh" userId="845caf68328278c6" providerId="LiveId" clId="{2F57BD16-1000-49B4-8116-62B9D7883673}" dt="2022-12-14T12:10:42.812" v="3178" actId="478"/>
          <ac:spMkLst>
            <pc:docMk/>
            <pc:sldMk cId="2558264565" sldId="259"/>
            <ac:spMk id="24" creationId="{507A3B7B-1587-CA7D-D12F-109AC1CA1A57}"/>
          </ac:spMkLst>
        </pc:spChg>
        <pc:spChg chg="add del mod">
          <ac:chgData name="Ho Lam Gia Khanh" userId="845caf68328278c6" providerId="LiveId" clId="{2F57BD16-1000-49B4-8116-62B9D7883673}" dt="2022-12-22T06:44:19.471" v="4449" actId="478"/>
          <ac:spMkLst>
            <pc:docMk/>
            <pc:sldMk cId="2558264565" sldId="259"/>
            <ac:spMk id="24" creationId="{9CEFA20D-C19E-E539-FCFE-6D8CE1025AA3}"/>
          </ac:spMkLst>
        </pc:spChg>
        <pc:spChg chg="add mod">
          <ac:chgData name="Ho Lam Gia Khanh" userId="845caf68328278c6" providerId="LiveId" clId="{2F57BD16-1000-49B4-8116-62B9D7883673}" dt="2022-12-24T20:21:16.805" v="8286" actId="571"/>
          <ac:spMkLst>
            <pc:docMk/>
            <pc:sldMk cId="2558264565" sldId="259"/>
            <ac:spMk id="24" creationId="{E359BD20-7B71-4F76-4219-4DE91ED207F6}"/>
          </ac:spMkLst>
        </pc:spChg>
        <pc:spChg chg="add del">
          <ac:chgData name="Ho Lam Gia Khanh" userId="845caf68328278c6" providerId="LiveId" clId="{2F57BD16-1000-49B4-8116-62B9D7883673}" dt="2022-12-14T12:10:53.344" v="3180" actId="478"/>
          <ac:spMkLst>
            <pc:docMk/>
            <pc:sldMk cId="2558264565" sldId="259"/>
            <ac:spMk id="25" creationId="{188A7760-E1C1-F664-F071-F3F3F030A3A7}"/>
          </ac:spMkLst>
        </pc:spChg>
        <pc:spChg chg="add del mod">
          <ac:chgData name="Ho Lam Gia Khanh" userId="845caf68328278c6" providerId="LiveId" clId="{2F57BD16-1000-49B4-8116-62B9D7883673}" dt="2022-12-22T06:44:18.789" v="4448" actId="478"/>
          <ac:spMkLst>
            <pc:docMk/>
            <pc:sldMk cId="2558264565" sldId="259"/>
            <ac:spMk id="25" creationId="{366AC70D-FC6F-E5A3-3563-69170CD024AE}"/>
          </ac:spMkLst>
        </pc:spChg>
        <pc:spChg chg="add del mod">
          <ac:chgData name="Ho Lam Gia Khanh" userId="845caf68328278c6" providerId="LiveId" clId="{2F57BD16-1000-49B4-8116-62B9D7883673}" dt="2022-12-24T20:09:38.300" v="8078" actId="478"/>
          <ac:spMkLst>
            <pc:docMk/>
            <pc:sldMk cId="2558264565" sldId="259"/>
            <ac:spMk id="25" creationId="{798FAEDD-2555-A3EC-E789-A24C97F770AF}"/>
          </ac:spMkLst>
        </pc:spChg>
        <pc:spChg chg="add del mod ord">
          <ac:chgData name="Ho Lam Gia Khanh" userId="845caf68328278c6" providerId="LiveId" clId="{2F57BD16-1000-49B4-8116-62B9D7883673}" dt="2022-12-22T06:43:33.392" v="4434" actId="478"/>
          <ac:spMkLst>
            <pc:docMk/>
            <pc:sldMk cId="2558264565" sldId="259"/>
            <ac:spMk id="26" creationId="{8ACA4B62-543B-147D-D131-F14D10046D41}"/>
          </ac:spMkLst>
        </pc:spChg>
        <pc:spChg chg="add del mod">
          <ac:chgData name="Ho Lam Gia Khanh" userId="845caf68328278c6" providerId="LiveId" clId="{2F57BD16-1000-49B4-8116-62B9D7883673}" dt="2022-12-22T06:44:18.261" v="4447" actId="478"/>
          <ac:spMkLst>
            <pc:docMk/>
            <pc:sldMk cId="2558264565" sldId="259"/>
            <ac:spMk id="27" creationId="{0AB5255A-51B5-BDFD-FAD7-33AC2F66996F}"/>
          </ac:spMkLst>
        </pc:spChg>
        <pc:spChg chg="add mod">
          <ac:chgData name="Ho Lam Gia Khanh" userId="845caf68328278c6" providerId="LiveId" clId="{2F57BD16-1000-49B4-8116-62B9D7883673}" dt="2022-12-22T10:26:14.043" v="6352" actId="1076"/>
          <ac:spMkLst>
            <pc:docMk/>
            <pc:sldMk cId="2558264565" sldId="259"/>
            <ac:spMk id="29" creationId="{DFAB8CEC-3851-804E-C67F-5ABB30A46EE7}"/>
          </ac:spMkLst>
        </pc:spChg>
        <pc:spChg chg="add del mod">
          <ac:chgData name="Ho Lam Gia Khanh" userId="845caf68328278c6" providerId="LiveId" clId="{2F57BD16-1000-49B4-8116-62B9D7883673}" dt="2022-12-14T12:40:29.251" v="3292"/>
          <ac:spMkLst>
            <pc:docMk/>
            <pc:sldMk cId="2558264565" sldId="259"/>
            <ac:spMk id="31" creationId="{AF3B25F9-280B-DA9B-776B-71C3ED8AED8F}"/>
          </ac:spMkLst>
        </pc:spChg>
        <pc:spChg chg="add mod">
          <ac:chgData name="Ho Lam Gia Khanh" userId="845caf68328278c6" providerId="LiveId" clId="{2F57BD16-1000-49B4-8116-62B9D7883673}" dt="2022-12-22T10:34:30.909" v="6454" actId="404"/>
          <ac:spMkLst>
            <pc:docMk/>
            <pc:sldMk cId="2558264565" sldId="259"/>
            <ac:spMk id="32" creationId="{D168ADD4-C330-5ECA-CAF9-29AD74C00641}"/>
          </ac:spMkLst>
        </pc:spChg>
        <pc:spChg chg="add del mod">
          <ac:chgData name="Ho Lam Gia Khanh" userId="845caf68328278c6" providerId="LiveId" clId="{2F57BD16-1000-49B4-8116-62B9D7883673}" dt="2022-12-24T20:08:50.961" v="8072"/>
          <ac:spMkLst>
            <pc:docMk/>
            <pc:sldMk cId="2558264565" sldId="259"/>
            <ac:spMk id="33" creationId="{445FE9A8-F4F8-4234-23A1-F715A9C8A2E1}"/>
          </ac:spMkLst>
        </pc:spChg>
        <pc:spChg chg="add del mod">
          <ac:chgData name="Ho Lam Gia Khanh" userId="845caf68328278c6" providerId="LiveId" clId="{2F57BD16-1000-49B4-8116-62B9D7883673}" dt="2022-12-22T06:53:25.565" v="4561" actId="478"/>
          <ac:spMkLst>
            <pc:docMk/>
            <pc:sldMk cId="2558264565" sldId="259"/>
            <ac:spMk id="33" creationId="{F9828E2C-D981-CDD2-CE65-EBB7B1B7CE00}"/>
          </ac:spMkLst>
        </pc:spChg>
        <pc:spChg chg="add del mod">
          <ac:chgData name="Ho Lam Gia Khanh" userId="845caf68328278c6" providerId="LiveId" clId="{2F57BD16-1000-49B4-8116-62B9D7883673}" dt="2022-12-22T06:53:26.185" v="4562" actId="478"/>
          <ac:spMkLst>
            <pc:docMk/>
            <pc:sldMk cId="2558264565" sldId="259"/>
            <ac:spMk id="34" creationId="{07CE6E3A-D0AC-76A0-A707-89F03699B018}"/>
          </ac:spMkLst>
        </pc:spChg>
        <pc:spChg chg="add del mod">
          <ac:chgData name="Ho Lam Gia Khanh" userId="845caf68328278c6" providerId="LiveId" clId="{2F57BD16-1000-49B4-8116-62B9D7883673}" dt="2022-12-24T20:08:50.961" v="8072"/>
          <ac:spMkLst>
            <pc:docMk/>
            <pc:sldMk cId="2558264565" sldId="259"/>
            <ac:spMk id="34" creationId="{56D0539C-3D81-A682-EAF3-139E6D69114B}"/>
          </ac:spMkLst>
        </pc:spChg>
        <pc:spChg chg="add del mod">
          <ac:chgData name="Ho Lam Gia Khanh" userId="845caf68328278c6" providerId="LiveId" clId="{2F57BD16-1000-49B4-8116-62B9D7883673}" dt="2022-12-24T20:08:50.961" v="8072"/>
          <ac:spMkLst>
            <pc:docMk/>
            <pc:sldMk cId="2558264565" sldId="259"/>
            <ac:spMk id="35" creationId="{17AFF682-32AF-AB71-022B-2E6A6C467713}"/>
          </ac:spMkLst>
        </pc:spChg>
        <pc:spChg chg="add del mod">
          <ac:chgData name="Ho Lam Gia Khanh" userId="845caf68328278c6" providerId="LiveId" clId="{2F57BD16-1000-49B4-8116-62B9D7883673}" dt="2022-12-22T06:53:26.480" v="4563" actId="478"/>
          <ac:spMkLst>
            <pc:docMk/>
            <pc:sldMk cId="2558264565" sldId="259"/>
            <ac:spMk id="35" creationId="{B6E81C5E-59ED-5C74-0C0E-F0735508A8A0}"/>
          </ac:spMkLst>
        </pc:spChg>
        <pc:spChg chg="add mod">
          <ac:chgData name="Ho Lam Gia Khanh" userId="845caf68328278c6" providerId="LiveId" clId="{2F57BD16-1000-49B4-8116-62B9D7883673}" dt="2022-12-24T20:21:16.805" v="8286" actId="571"/>
          <ac:spMkLst>
            <pc:docMk/>
            <pc:sldMk cId="2558264565" sldId="259"/>
            <ac:spMk id="36" creationId="{A38CC7C3-421D-9F20-CA23-66DB2FB5A5A2}"/>
          </ac:spMkLst>
        </pc:spChg>
        <pc:spChg chg="add del mod">
          <ac:chgData name="Ho Lam Gia Khanh" userId="845caf68328278c6" providerId="LiveId" clId="{2F57BD16-1000-49B4-8116-62B9D7883673}" dt="2022-12-22T06:53:28.013" v="4566" actId="478"/>
          <ac:spMkLst>
            <pc:docMk/>
            <pc:sldMk cId="2558264565" sldId="259"/>
            <ac:spMk id="36" creationId="{D51E2E81-CEE4-F2D5-6473-65FE7546D907}"/>
          </ac:spMkLst>
        </pc:spChg>
        <pc:spChg chg="add del mod">
          <ac:chgData name="Ho Lam Gia Khanh" userId="845caf68328278c6" providerId="LiveId" clId="{2F57BD16-1000-49B4-8116-62B9D7883673}" dt="2022-12-24T20:09:40.284" v="8080" actId="478"/>
          <ac:spMkLst>
            <pc:docMk/>
            <pc:sldMk cId="2558264565" sldId="259"/>
            <ac:spMk id="37" creationId="{7509BB68-237F-FC68-E422-4F1BC8AD674A}"/>
          </ac:spMkLst>
        </pc:spChg>
        <pc:spChg chg="add del mod">
          <ac:chgData name="Ho Lam Gia Khanh" userId="845caf68328278c6" providerId="LiveId" clId="{2F57BD16-1000-49B4-8116-62B9D7883673}" dt="2022-12-22T06:53:27.661" v="4565" actId="478"/>
          <ac:spMkLst>
            <pc:docMk/>
            <pc:sldMk cId="2558264565" sldId="259"/>
            <ac:spMk id="37" creationId="{B17EBF66-4AE8-5E74-5705-0141C9A8B533}"/>
          </ac:spMkLst>
        </pc:spChg>
        <pc:spChg chg="add del mod">
          <ac:chgData name="Ho Lam Gia Khanh" userId="845caf68328278c6" providerId="LiveId" clId="{2F57BD16-1000-49B4-8116-62B9D7883673}" dt="2022-12-22T06:53:26.983" v="4564" actId="478"/>
          <ac:spMkLst>
            <pc:docMk/>
            <pc:sldMk cId="2558264565" sldId="259"/>
            <ac:spMk id="38" creationId="{1E009C2B-97D6-AD4A-3C7A-8D3257896DEE}"/>
          </ac:spMkLst>
        </pc:spChg>
        <pc:spChg chg="add del mod">
          <ac:chgData name="Ho Lam Gia Khanh" userId="845caf68328278c6" providerId="LiveId" clId="{2F57BD16-1000-49B4-8116-62B9D7883673}" dt="2022-12-24T20:09:41.647" v="8081" actId="478"/>
          <ac:spMkLst>
            <pc:docMk/>
            <pc:sldMk cId="2558264565" sldId="259"/>
            <ac:spMk id="38" creationId="{33AF0F41-FCB4-2815-16D0-18EEC244ECBD}"/>
          </ac:spMkLst>
        </pc:spChg>
        <pc:spChg chg="add del mod">
          <ac:chgData name="Ho Lam Gia Khanh" userId="845caf68328278c6" providerId="LiveId" clId="{2F57BD16-1000-49B4-8116-62B9D7883673}" dt="2022-12-22T06:53:07.433" v="4558" actId="478"/>
          <ac:spMkLst>
            <pc:docMk/>
            <pc:sldMk cId="2558264565" sldId="259"/>
            <ac:spMk id="39" creationId="{424E6FAC-92D3-391F-1E98-339D48896432}"/>
          </ac:spMkLst>
        </pc:spChg>
        <pc:spChg chg="add mod">
          <ac:chgData name="Ho Lam Gia Khanh" userId="845caf68328278c6" providerId="LiveId" clId="{2F57BD16-1000-49B4-8116-62B9D7883673}" dt="2022-12-24T20:21:16.805" v="8286" actId="571"/>
          <ac:spMkLst>
            <pc:docMk/>
            <pc:sldMk cId="2558264565" sldId="259"/>
            <ac:spMk id="39" creationId="{5A1922F4-FD5A-7593-53A8-A4BB0D4BDA25}"/>
          </ac:spMkLst>
        </pc:spChg>
        <pc:spChg chg="add mod">
          <ac:chgData name="Ho Lam Gia Khanh" userId="845caf68328278c6" providerId="LiveId" clId="{2F57BD16-1000-49B4-8116-62B9D7883673}" dt="2022-12-24T20:21:16.805" v="8286" actId="571"/>
          <ac:spMkLst>
            <pc:docMk/>
            <pc:sldMk cId="2558264565" sldId="259"/>
            <ac:spMk id="40" creationId="{2812B20F-9CC3-C58C-E2FA-CDB16E17D5A3}"/>
          </ac:spMkLst>
        </pc:spChg>
        <pc:spChg chg="add del mod">
          <ac:chgData name="Ho Lam Gia Khanh" userId="845caf68328278c6" providerId="LiveId" clId="{2F57BD16-1000-49B4-8116-62B9D7883673}" dt="2022-12-22T08:47:11.426" v="4855" actId="478"/>
          <ac:spMkLst>
            <pc:docMk/>
            <pc:sldMk cId="2558264565" sldId="259"/>
            <ac:spMk id="40" creationId="{9BF93212-A11A-66F7-EBFC-F049EF89B233}"/>
          </ac:spMkLst>
        </pc:spChg>
        <pc:spChg chg="add mod">
          <ac:chgData name="Ho Lam Gia Khanh" userId="845caf68328278c6" providerId="LiveId" clId="{2F57BD16-1000-49B4-8116-62B9D7883673}" dt="2022-12-24T20:21:16.805" v="8286" actId="571"/>
          <ac:spMkLst>
            <pc:docMk/>
            <pc:sldMk cId="2558264565" sldId="259"/>
            <ac:spMk id="41" creationId="{0A6A935F-C0A6-C3F3-73FC-C90536B3DB03}"/>
          </ac:spMkLst>
        </pc:spChg>
        <pc:spChg chg="add del mod">
          <ac:chgData name="Ho Lam Gia Khanh" userId="845caf68328278c6" providerId="LiveId" clId="{2F57BD16-1000-49B4-8116-62B9D7883673}" dt="2022-12-22T08:55:01.203" v="4985" actId="478"/>
          <ac:spMkLst>
            <pc:docMk/>
            <pc:sldMk cId="2558264565" sldId="259"/>
            <ac:spMk id="41" creationId="{79F20D86-22BD-F5FB-BB42-FF52486F38AB}"/>
          </ac:spMkLst>
        </pc:spChg>
        <pc:spChg chg="add mod">
          <ac:chgData name="Ho Lam Gia Khanh" userId="845caf68328278c6" providerId="LiveId" clId="{2F57BD16-1000-49B4-8116-62B9D7883673}" dt="2022-12-24T20:21:16.805" v="8286" actId="571"/>
          <ac:spMkLst>
            <pc:docMk/>
            <pc:sldMk cId="2558264565" sldId="259"/>
            <ac:spMk id="42" creationId="{5EF73156-486B-A4B1-0869-CF493FC09D39}"/>
          </ac:spMkLst>
        </pc:spChg>
        <pc:spChg chg="add mod ord topLvl">
          <ac:chgData name="Ho Lam Gia Khanh" userId="845caf68328278c6" providerId="LiveId" clId="{2F57BD16-1000-49B4-8116-62B9D7883673}" dt="2022-12-29T19:31:10.915" v="11603" actId="164"/>
          <ac:spMkLst>
            <pc:docMk/>
            <pc:sldMk cId="2558264565" sldId="259"/>
            <ac:spMk id="44" creationId="{EC5464B1-5474-1E3F-F09A-E020E1BABC3D}"/>
          </ac:spMkLst>
        </pc:spChg>
        <pc:spChg chg="add del mod">
          <ac:chgData name="Ho Lam Gia Khanh" userId="845caf68328278c6" providerId="LiveId" clId="{2F57BD16-1000-49B4-8116-62B9D7883673}" dt="2022-12-22T08:26:34.146" v="4610" actId="478"/>
          <ac:spMkLst>
            <pc:docMk/>
            <pc:sldMk cId="2558264565" sldId="259"/>
            <ac:spMk id="45" creationId="{6192E55A-0B22-6592-99A3-D9229D7BB697}"/>
          </ac:spMkLst>
        </pc:spChg>
        <pc:spChg chg="add del mod">
          <ac:chgData name="Ho Lam Gia Khanh" userId="845caf68328278c6" providerId="LiveId" clId="{2F57BD16-1000-49B4-8116-62B9D7883673}" dt="2022-12-22T08:43:16.389" v="4798" actId="478"/>
          <ac:spMkLst>
            <pc:docMk/>
            <pc:sldMk cId="2558264565" sldId="259"/>
            <ac:spMk id="46" creationId="{A3E9A63C-87D8-35FB-D0E4-48D2325DB272}"/>
          </ac:spMkLst>
        </pc:spChg>
        <pc:spChg chg="mod">
          <ac:chgData name="Ho Lam Gia Khanh" userId="845caf68328278c6" providerId="LiveId" clId="{2F57BD16-1000-49B4-8116-62B9D7883673}" dt="2022-12-24T20:21:16.805" v="8286" actId="571"/>
          <ac:spMkLst>
            <pc:docMk/>
            <pc:sldMk cId="2558264565" sldId="259"/>
            <ac:spMk id="47" creationId="{199C2156-4AD5-74DB-9B1E-BB1C8C5CF23C}"/>
          </ac:spMkLst>
        </pc:spChg>
        <pc:spChg chg="add del mod">
          <ac:chgData name="Ho Lam Gia Khanh" userId="845caf68328278c6" providerId="LiveId" clId="{2F57BD16-1000-49B4-8116-62B9D7883673}" dt="2022-12-22T08:31:06.513" v="4666" actId="478"/>
          <ac:spMkLst>
            <pc:docMk/>
            <pc:sldMk cId="2558264565" sldId="259"/>
            <ac:spMk id="47" creationId="{F56259EC-FE2E-8862-F7DD-E265324FC6E5}"/>
          </ac:spMkLst>
        </pc:spChg>
        <pc:spChg chg="mod">
          <ac:chgData name="Ho Lam Gia Khanh" userId="845caf68328278c6" providerId="LiveId" clId="{2F57BD16-1000-49B4-8116-62B9D7883673}" dt="2022-12-24T20:21:16.805" v="8286" actId="571"/>
          <ac:spMkLst>
            <pc:docMk/>
            <pc:sldMk cId="2558264565" sldId="259"/>
            <ac:spMk id="48" creationId="{A13FA649-2987-E9B9-5674-7A8B6D641856}"/>
          </ac:spMkLst>
        </pc:spChg>
        <pc:spChg chg="add del mod">
          <ac:chgData name="Ho Lam Gia Khanh" userId="845caf68328278c6" providerId="LiveId" clId="{2F57BD16-1000-49B4-8116-62B9D7883673}" dt="2022-12-22T08:31:07.393" v="4667" actId="478"/>
          <ac:spMkLst>
            <pc:docMk/>
            <pc:sldMk cId="2558264565" sldId="259"/>
            <ac:spMk id="48" creationId="{C30CC3C5-B2DE-6535-7919-6A30D061D69F}"/>
          </ac:spMkLst>
        </pc:spChg>
        <pc:spChg chg="add mod ord topLvl">
          <ac:chgData name="Ho Lam Gia Khanh" userId="845caf68328278c6" providerId="LiveId" clId="{2F57BD16-1000-49B4-8116-62B9D7883673}" dt="2022-12-29T19:31:10.915" v="11603" actId="164"/>
          <ac:spMkLst>
            <pc:docMk/>
            <pc:sldMk cId="2558264565" sldId="259"/>
            <ac:spMk id="49" creationId="{6AF1BA43-BBA1-1DC8-1ACF-299E880662CD}"/>
          </ac:spMkLst>
        </pc:spChg>
        <pc:spChg chg="mod">
          <ac:chgData name="Ho Lam Gia Khanh" userId="845caf68328278c6" providerId="LiveId" clId="{2F57BD16-1000-49B4-8116-62B9D7883673}" dt="2022-12-24T20:21:16.805" v="8286" actId="571"/>
          <ac:spMkLst>
            <pc:docMk/>
            <pc:sldMk cId="2558264565" sldId="259"/>
            <ac:spMk id="50" creationId="{439B64DD-1EFF-8ABB-8013-A0E6FF3929A9}"/>
          </ac:spMkLst>
        </pc:spChg>
        <pc:spChg chg="add del mod">
          <ac:chgData name="Ho Lam Gia Khanh" userId="845caf68328278c6" providerId="LiveId" clId="{2F57BD16-1000-49B4-8116-62B9D7883673}" dt="2022-12-22T09:34:41.389" v="5080" actId="478"/>
          <ac:spMkLst>
            <pc:docMk/>
            <pc:sldMk cId="2558264565" sldId="259"/>
            <ac:spMk id="50" creationId="{72ABBA00-6193-9935-7B2A-5CE3F795CDFF}"/>
          </ac:spMkLst>
        </pc:spChg>
        <pc:spChg chg="add del mod topLvl">
          <ac:chgData name="Ho Lam Gia Khanh" userId="845caf68328278c6" providerId="LiveId" clId="{2F57BD16-1000-49B4-8116-62B9D7883673}" dt="2022-12-22T09:47:32.930" v="5207" actId="478"/>
          <ac:spMkLst>
            <pc:docMk/>
            <pc:sldMk cId="2558264565" sldId="259"/>
            <ac:spMk id="51" creationId="{28E41666-8D12-CB99-A3E9-EE498AC988DC}"/>
          </ac:spMkLst>
        </pc:spChg>
        <pc:spChg chg="mod">
          <ac:chgData name="Ho Lam Gia Khanh" userId="845caf68328278c6" providerId="LiveId" clId="{2F57BD16-1000-49B4-8116-62B9D7883673}" dt="2022-12-24T20:21:16.805" v="8286" actId="571"/>
          <ac:spMkLst>
            <pc:docMk/>
            <pc:sldMk cId="2558264565" sldId="259"/>
            <ac:spMk id="51" creationId="{AAD5527A-E307-C0CB-374D-4B743856181F}"/>
          </ac:spMkLst>
        </pc:spChg>
        <pc:spChg chg="mod">
          <ac:chgData name="Ho Lam Gia Khanh" userId="845caf68328278c6" providerId="LiveId" clId="{2F57BD16-1000-49B4-8116-62B9D7883673}" dt="2022-12-24T20:21:16.805" v="8286" actId="571"/>
          <ac:spMkLst>
            <pc:docMk/>
            <pc:sldMk cId="2558264565" sldId="259"/>
            <ac:spMk id="52" creationId="{465398C2-876C-9CB2-EAC6-10C9BDD6D1EF}"/>
          </ac:spMkLst>
        </pc:spChg>
        <pc:spChg chg="add mod topLvl">
          <ac:chgData name="Ho Lam Gia Khanh" userId="845caf68328278c6" providerId="LiveId" clId="{2F57BD16-1000-49B4-8116-62B9D7883673}" dt="2022-12-29T19:31:10.915" v="11603" actId="164"/>
          <ac:spMkLst>
            <pc:docMk/>
            <pc:sldMk cId="2558264565" sldId="259"/>
            <ac:spMk id="53" creationId="{F543CBE1-281F-F2AF-6FBA-CBA63D22FAD3}"/>
          </ac:spMkLst>
        </pc:spChg>
        <pc:spChg chg="mod">
          <ac:chgData name="Ho Lam Gia Khanh" userId="845caf68328278c6" providerId="LiveId" clId="{2F57BD16-1000-49B4-8116-62B9D7883673}" dt="2022-12-24T20:21:16.805" v="8286" actId="571"/>
          <ac:spMkLst>
            <pc:docMk/>
            <pc:sldMk cId="2558264565" sldId="259"/>
            <ac:spMk id="54" creationId="{21C3DEBD-4FD7-2869-6B1C-0E2828667CFA}"/>
          </ac:spMkLst>
        </pc:spChg>
        <pc:spChg chg="mod">
          <ac:chgData name="Ho Lam Gia Khanh" userId="845caf68328278c6" providerId="LiveId" clId="{2F57BD16-1000-49B4-8116-62B9D7883673}" dt="2022-12-24T20:21:16.805" v="8286" actId="571"/>
          <ac:spMkLst>
            <pc:docMk/>
            <pc:sldMk cId="2558264565" sldId="259"/>
            <ac:spMk id="55" creationId="{A07DC840-D876-B28B-807F-52DC6152B3DA}"/>
          </ac:spMkLst>
        </pc:spChg>
        <pc:spChg chg="add mod topLvl">
          <ac:chgData name="Ho Lam Gia Khanh" userId="845caf68328278c6" providerId="LiveId" clId="{2F57BD16-1000-49B4-8116-62B9D7883673}" dt="2022-12-29T19:31:10.915" v="11603" actId="164"/>
          <ac:spMkLst>
            <pc:docMk/>
            <pc:sldMk cId="2558264565" sldId="259"/>
            <ac:spMk id="56" creationId="{1AD49288-F4C8-A518-3024-B6580493FD97}"/>
          </ac:spMkLst>
        </pc:spChg>
        <pc:spChg chg="add mod topLvl">
          <ac:chgData name="Ho Lam Gia Khanh" userId="845caf68328278c6" providerId="LiveId" clId="{2F57BD16-1000-49B4-8116-62B9D7883673}" dt="2022-12-29T19:31:10.915" v="11603" actId="164"/>
          <ac:spMkLst>
            <pc:docMk/>
            <pc:sldMk cId="2558264565" sldId="259"/>
            <ac:spMk id="57" creationId="{E06862BD-1CF0-28E7-61B0-5064A2A387B7}"/>
          </ac:spMkLst>
        </pc:spChg>
        <pc:spChg chg="add mod topLvl">
          <ac:chgData name="Ho Lam Gia Khanh" userId="845caf68328278c6" providerId="LiveId" clId="{2F57BD16-1000-49B4-8116-62B9D7883673}" dt="2022-12-29T19:31:10.915" v="11603" actId="164"/>
          <ac:spMkLst>
            <pc:docMk/>
            <pc:sldMk cId="2558264565" sldId="259"/>
            <ac:spMk id="58" creationId="{51CA314F-F0D2-B6B3-0D82-829A7C9B6350}"/>
          </ac:spMkLst>
        </pc:spChg>
        <pc:spChg chg="add del mod">
          <ac:chgData name="Ho Lam Gia Khanh" userId="845caf68328278c6" providerId="LiveId" clId="{2F57BD16-1000-49B4-8116-62B9D7883673}" dt="2022-12-22T08:45:16.003" v="4841" actId="478"/>
          <ac:spMkLst>
            <pc:docMk/>
            <pc:sldMk cId="2558264565" sldId="259"/>
            <ac:spMk id="59" creationId="{E8FECC28-E35A-F672-57F6-BF6FC4DA2AE1}"/>
          </ac:spMkLst>
        </pc:spChg>
        <pc:spChg chg="add mod">
          <ac:chgData name="Ho Lam Gia Khanh" userId="845caf68328278c6" providerId="LiveId" clId="{2F57BD16-1000-49B4-8116-62B9D7883673}" dt="2022-12-22T08:45:58.888" v="4848" actId="571"/>
          <ac:spMkLst>
            <pc:docMk/>
            <pc:sldMk cId="2558264565" sldId="259"/>
            <ac:spMk id="60" creationId="{AA022C96-2F01-7BAF-D8E2-3FDA21750451}"/>
          </ac:spMkLst>
        </pc:spChg>
        <pc:spChg chg="mod">
          <ac:chgData name="Ho Lam Gia Khanh" userId="845caf68328278c6" providerId="LiveId" clId="{2F57BD16-1000-49B4-8116-62B9D7883673}" dt="2022-12-24T20:21:16.805" v="8286" actId="571"/>
          <ac:spMkLst>
            <pc:docMk/>
            <pc:sldMk cId="2558264565" sldId="259"/>
            <ac:spMk id="60" creationId="{C7C6BC07-5D0E-22C7-DD40-AE0823941FEB}"/>
          </ac:spMkLst>
        </pc:spChg>
        <pc:spChg chg="add del mod ord">
          <ac:chgData name="Ho Lam Gia Khanh" userId="845caf68328278c6" providerId="LiveId" clId="{2F57BD16-1000-49B4-8116-62B9D7883673}" dt="2022-12-22T09:57:45.896" v="5701" actId="478"/>
          <ac:spMkLst>
            <pc:docMk/>
            <pc:sldMk cId="2558264565" sldId="259"/>
            <ac:spMk id="61" creationId="{A6DA5D1E-ADBC-96EB-D8C5-9B3D9A65EEA3}"/>
          </ac:spMkLst>
        </pc:spChg>
        <pc:spChg chg="mod">
          <ac:chgData name="Ho Lam Gia Khanh" userId="845caf68328278c6" providerId="LiveId" clId="{2F57BD16-1000-49B4-8116-62B9D7883673}" dt="2022-12-24T20:21:16.805" v="8286" actId="571"/>
          <ac:spMkLst>
            <pc:docMk/>
            <pc:sldMk cId="2558264565" sldId="259"/>
            <ac:spMk id="61" creationId="{BE788BE3-4B3C-2647-9A33-FD1587E50C4D}"/>
          </ac:spMkLst>
        </pc:spChg>
        <pc:spChg chg="mod">
          <ac:chgData name="Ho Lam Gia Khanh" userId="845caf68328278c6" providerId="LiveId" clId="{2F57BD16-1000-49B4-8116-62B9D7883673}" dt="2022-12-24T20:21:16.805" v="8286" actId="571"/>
          <ac:spMkLst>
            <pc:docMk/>
            <pc:sldMk cId="2558264565" sldId="259"/>
            <ac:spMk id="62" creationId="{A9CD7E25-7327-4314-86BD-84B86554D689}"/>
          </ac:spMkLst>
        </pc:spChg>
        <pc:spChg chg="add del mod ord">
          <ac:chgData name="Ho Lam Gia Khanh" userId="845caf68328278c6" providerId="LiveId" clId="{2F57BD16-1000-49B4-8116-62B9D7883673}" dt="2022-12-22T09:57:48.569" v="5704" actId="478"/>
          <ac:spMkLst>
            <pc:docMk/>
            <pc:sldMk cId="2558264565" sldId="259"/>
            <ac:spMk id="62" creationId="{BE9C1047-4683-5B03-C818-95833CC034D9}"/>
          </ac:spMkLst>
        </pc:spChg>
        <pc:spChg chg="mod">
          <ac:chgData name="Ho Lam Gia Khanh" userId="845caf68328278c6" providerId="LiveId" clId="{2F57BD16-1000-49B4-8116-62B9D7883673}" dt="2022-12-24T20:21:16.805" v="8286" actId="571"/>
          <ac:spMkLst>
            <pc:docMk/>
            <pc:sldMk cId="2558264565" sldId="259"/>
            <ac:spMk id="63" creationId="{5B5E058E-AF70-8A97-8878-9BC604FCDC89}"/>
          </ac:spMkLst>
        </pc:spChg>
        <pc:spChg chg="add del mod">
          <ac:chgData name="Ho Lam Gia Khanh" userId="845caf68328278c6" providerId="LiveId" clId="{2F57BD16-1000-49B4-8116-62B9D7883673}" dt="2022-12-22T08:48:57.982" v="4896"/>
          <ac:spMkLst>
            <pc:docMk/>
            <pc:sldMk cId="2558264565" sldId="259"/>
            <ac:spMk id="63" creationId="{81FE7CCA-E4D0-6FBF-28D7-679BF639572C}"/>
          </ac:spMkLst>
        </pc:spChg>
        <pc:spChg chg="add del mod">
          <ac:chgData name="Ho Lam Gia Khanh" userId="845caf68328278c6" providerId="LiveId" clId="{2F57BD16-1000-49B4-8116-62B9D7883673}" dt="2022-12-22T09:35:26.490" v="5095" actId="478"/>
          <ac:spMkLst>
            <pc:docMk/>
            <pc:sldMk cId="2558264565" sldId="259"/>
            <ac:spMk id="1024" creationId="{A1AE16AB-FEE6-29E1-60F5-53495908C39B}"/>
          </ac:spMkLst>
        </pc:spChg>
        <pc:spChg chg="add del mod">
          <ac:chgData name="Ho Lam Gia Khanh" userId="845caf68328278c6" providerId="LiveId" clId="{2F57BD16-1000-49B4-8116-62B9D7883673}" dt="2022-12-22T09:38:53.566" v="5124" actId="478"/>
          <ac:spMkLst>
            <pc:docMk/>
            <pc:sldMk cId="2558264565" sldId="259"/>
            <ac:spMk id="1025" creationId="{E51A81AC-7994-EBC7-F37E-201BCC7D4443}"/>
          </ac:spMkLst>
        </pc:spChg>
        <pc:spChg chg="add del mod">
          <ac:chgData name="Ho Lam Gia Khanh" userId="845caf68328278c6" providerId="LiveId" clId="{2F57BD16-1000-49B4-8116-62B9D7883673}" dt="2022-12-22T09:35:29.717" v="5099" actId="478"/>
          <ac:spMkLst>
            <pc:docMk/>
            <pc:sldMk cId="2558264565" sldId="259"/>
            <ac:spMk id="1029" creationId="{7F6F7242-C3A1-4F3B-7EC4-F504BB79A229}"/>
          </ac:spMkLst>
        </pc:spChg>
        <pc:spChg chg="add del mod">
          <ac:chgData name="Ho Lam Gia Khanh" userId="845caf68328278c6" providerId="LiveId" clId="{2F57BD16-1000-49B4-8116-62B9D7883673}" dt="2022-12-22T10:00:46.616" v="5972" actId="478"/>
          <ac:spMkLst>
            <pc:docMk/>
            <pc:sldMk cId="2558264565" sldId="259"/>
            <ac:spMk id="1031" creationId="{6CA966D0-EF3A-ABF7-2837-987294C6F701}"/>
          </ac:spMkLst>
        </pc:spChg>
        <pc:spChg chg="add del mod">
          <ac:chgData name="Ho Lam Gia Khanh" userId="845caf68328278c6" providerId="LiveId" clId="{2F57BD16-1000-49B4-8116-62B9D7883673}" dt="2022-12-22T10:00:46.616" v="5972" actId="478"/>
          <ac:spMkLst>
            <pc:docMk/>
            <pc:sldMk cId="2558264565" sldId="259"/>
            <ac:spMk id="1032" creationId="{EA48ECFA-B77F-77A5-4358-F78559F04E87}"/>
          </ac:spMkLst>
        </pc:spChg>
        <pc:spChg chg="add del mod">
          <ac:chgData name="Ho Lam Gia Khanh" userId="845caf68328278c6" providerId="LiveId" clId="{2F57BD16-1000-49B4-8116-62B9D7883673}" dt="2022-12-22T10:00:46.616" v="5972" actId="478"/>
          <ac:spMkLst>
            <pc:docMk/>
            <pc:sldMk cId="2558264565" sldId="259"/>
            <ac:spMk id="1033" creationId="{AE4CD4DF-5253-C771-CAC7-C5508D4707BF}"/>
          </ac:spMkLst>
        </pc:spChg>
        <pc:spChg chg="add del mod">
          <ac:chgData name="Ho Lam Gia Khanh" userId="845caf68328278c6" providerId="LiveId" clId="{2F57BD16-1000-49B4-8116-62B9D7883673}" dt="2022-12-22T09:57:48.569" v="5704" actId="478"/>
          <ac:spMkLst>
            <pc:docMk/>
            <pc:sldMk cId="2558264565" sldId="259"/>
            <ac:spMk id="1038" creationId="{519D53A9-9F62-0B37-D941-928748FD0677}"/>
          </ac:spMkLst>
        </pc:spChg>
        <pc:spChg chg="add del mod">
          <ac:chgData name="Ho Lam Gia Khanh" userId="845caf68328278c6" providerId="LiveId" clId="{2F57BD16-1000-49B4-8116-62B9D7883673}" dt="2022-12-22T10:00:43.606" v="5970" actId="478"/>
          <ac:spMkLst>
            <pc:docMk/>
            <pc:sldMk cId="2558264565" sldId="259"/>
            <ac:spMk id="1039" creationId="{945E44DE-E123-3732-577E-92A0A4D2BF97}"/>
          </ac:spMkLst>
        </pc:spChg>
        <pc:spChg chg="add del mod">
          <ac:chgData name="Ho Lam Gia Khanh" userId="845caf68328278c6" providerId="LiveId" clId="{2F57BD16-1000-49B4-8116-62B9D7883673}" dt="2022-12-22T10:26:31.284" v="6361" actId="478"/>
          <ac:spMkLst>
            <pc:docMk/>
            <pc:sldMk cId="2558264565" sldId="259"/>
            <ac:spMk id="1040" creationId="{5CF1CB59-CEB5-0B6D-722B-1399DF1BBA1F}"/>
          </ac:spMkLst>
        </pc:spChg>
        <pc:spChg chg="add del mod">
          <ac:chgData name="Ho Lam Gia Khanh" userId="845caf68328278c6" providerId="LiveId" clId="{2F57BD16-1000-49B4-8116-62B9D7883673}" dt="2022-12-22T09:35:28.922" v="5098" actId="478"/>
          <ac:spMkLst>
            <pc:docMk/>
            <pc:sldMk cId="2558264565" sldId="259"/>
            <ac:spMk id="1041" creationId="{F2394B0D-67AD-70CE-77A5-8E59C786858D}"/>
          </ac:spMkLst>
        </pc:spChg>
        <pc:spChg chg="add del mod">
          <ac:chgData name="Ho Lam Gia Khanh" userId="845caf68328278c6" providerId="LiveId" clId="{2F57BD16-1000-49B4-8116-62B9D7883673}" dt="2022-12-22T09:57:44.770" v="5700" actId="478"/>
          <ac:spMkLst>
            <pc:docMk/>
            <pc:sldMk cId="2558264565" sldId="259"/>
            <ac:spMk id="1042" creationId="{7DD928F0-90E2-38C2-197D-B60355E75F57}"/>
          </ac:spMkLst>
        </pc:spChg>
        <pc:spChg chg="add del mod">
          <ac:chgData name="Ho Lam Gia Khanh" userId="845caf68328278c6" providerId="LiveId" clId="{2F57BD16-1000-49B4-8116-62B9D7883673}" dt="2022-12-22T09:35:28.380" v="5097" actId="478"/>
          <ac:spMkLst>
            <pc:docMk/>
            <pc:sldMk cId="2558264565" sldId="259"/>
            <ac:spMk id="1043" creationId="{397F2E0C-0D9C-28FF-3F46-DB07CBD49CE0}"/>
          </ac:spMkLst>
        </pc:spChg>
        <pc:spChg chg="add del mod">
          <ac:chgData name="Ho Lam Gia Khanh" userId="845caf68328278c6" providerId="LiveId" clId="{2F57BD16-1000-49B4-8116-62B9D7883673}" dt="2022-12-22T10:00:45.892" v="5971" actId="478"/>
          <ac:spMkLst>
            <pc:docMk/>
            <pc:sldMk cId="2558264565" sldId="259"/>
            <ac:spMk id="1044" creationId="{68379072-F201-6CD8-2203-2E1FE54E9B33}"/>
          </ac:spMkLst>
        </pc:spChg>
        <pc:spChg chg="add del mod">
          <ac:chgData name="Ho Lam Gia Khanh" userId="845caf68328278c6" providerId="LiveId" clId="{2F57BD16-1000-49B4-8116-62B9D7883673}" dt="2022-12-22T10:00:45.892" v="5971" actId="478"/>
          <ac:spMkLst>
            <pc:docMk/>
            <pc:sldMk cId="2558264565" sldId="259"/>
            <ac:spMk id="1045" creationId="{5F89443E-F47C-5288-1C21-B147EABDC6F6}"/>
          </ac:spMkLst>
        </pc:spChg>
        <pc:spChg chg="add del mod">
          <ac:chgData name="Ho Lam Gia Khanh" userId="845caf68328278c6" providerId="LiveId" clId="{2F57BD16-1000-49B4-8116-62B9D7883673}" dt="2022-12-22T10:00:45.892" v="5971" actId="478"/>
          <ac:spMkLst>
            <pc:docMk/>
            <pc:sldMk cId="2558264565" sldId="259"/>
            <ac:spMk id="1046" creationId="{4DC6AAF1-C16D-3C66-E7F8-73C90A140662}"/>
          </ac:spMkLst>
        </pc:spChg>
        <pc:spChg chg="add del mod">
          <ac:chgData name="Ho Lam Gia Khanh" userId="845caf68328278c6" providerId="LiveId" clId="{2F57BD16-1000-49B4-8116-62B9D7883673}" dt="2022-12-22T08:56:23.826" v="4991"/>
          <ac:spMkLst>
            <pc:docMk/>
            <pc:sldMk cId="2558264565" sldId="259"/>
            <ac:spMk id="1049" creationId="{447A30B8-5A9B-1ACD-CFF4-BB9F60B6DFCC}"/>
          </ac:spMkLst>
        </pc:spChg>
        <pc:spChg chg="add del mod">
          <ac:chgData name="Ho Lam Gia Khanh" userId="845caf68328278c6" providerId="LiveId" clId="{2F57BD16-1000-49B4-8116-62B9D7883673}" dt="2022-12-22T08:56:23.826" v="4991"/>
          <ac:spMkLst>
            <pc:docMk/>
            <pc:sldMk cId="2558264565" sldId="259"/>
            <ac:spMk id="1050" creationId="{AC02650E-48EB-C910-54B9-0213E11D7483}"/>
          </ac:spMkLst>
        </pc:spChg>
        <pc:spChg chg="add del mod">
          <ac:chgData name="Ho Lam Gia Khanh" userId="845caf68328278c6" providerId="LiveId" clId="{2F57BD16-1000-49B4-8116-62B9D7883673}" dt="2022-12-22T08:56:23.826" v="4991"/>
          <ac:spMkLst>
            <pc:docMk/>
            <pc:sldMk cId="2558264565" sldId="259"/>
            <ac:spMk id="1051" creationId="{F2E84F84-74D7-252A-D68B-4BC8BAD08757}"/>
          </ac:spMkLst>
        </pc:spChg>
        <pc:spChg chg="add del mod">
          <ac:chgData name="Ho Lam Gia Khanh" userId="845caf68328278c6" providerId="LiveId" clId="{2F57BD16-1000-49B4-8116-62B9D7883673}" dt="2022-12-22T08:56:23.826" v="4991"/>
          <ac:spMkLst>
            <pc:docMk/>
            <pc:sldMk cId="2558264565" sldId="259"/>
            <ac:spMk id="1052" creationId="{E193034B-3B9E-4618-56AB-6D5605089130}"/>
          </ac:spMkLst>
        </pc:spChg>
        <pc:spChg chg="add del mod">
          <ac:chgData name="Ho Lam Gia Khanh" userId="845caf68328278c6" providerId="LiveId" clId="{2F57BD16-1000-49B4-8116-62B9D7883673}" dt="2022-12-22T08:56:23.826" v="4991"/>
          <ac:spMkLst>
            <pc:docMk/>
            <pc:sldMk cId="2558264565" sldId="259"/>
            <ac:spMk id="1053" creationId="{041AB54E-1369-F8A2-2603-C90FD4740C6C}"/>
          </ac:spMkLst>
        </pc:spChg>
        <pc:spChg chg="add del mod">
          <ac:chgData name="Ho Lam Gia Khanh" userId="845caf68328278c6" providerId="LiveId" clId="{2F57BD16-1000-49B4-8116-62B9D7883673}" dt="2022-12-22T08:56:23.826" v="4991"/>
          <ac:spMkLst>
            <pc:docMk/>
            <pc:sldMk cId="2558264565" sldId="259"/>
            <ac:spMk id="1054" creationId="{1F3E69D9-7FFD-7198-D36A-7E3E8D26C389}"/>
          </ac:spMkLst>
        </pc:spChg>
        <pc:spChg chg="add del mod">
          <ac:chgData name="Ho Lam Gia Khanh" userId="845caf68328278c6" providerId="LiveId" clId="{2F57BD16-1000-49B4-8116-62B9D7883673}" dt="2022-12-22T08:56:23.826" v="4991"/>
          <ac:spMkLst>
            <pc:docMk/>
            <pc:sldMk cId="2558264565" sldId="259"/>
            <ac:spMk id="1055" creationId="{E6D3A4A2-53B7-CF4E-4FEF-A0DB165289A5}"/>
          </ac:spMkLst>
        </pc:spChg>
        <pc:spChg chg="add del mod">
          <ac:chgData name="Ho Lam Gia Khanh" userId="845caf68328278c6" providerId="LiveId" clId="{2F57BD16-1000-49B4-8116-62B9D7883673}" dt="2022-12-22T08:56:23.826" v="4991"/>
          <ac:spMkLst>
            <pc:docMk/>
            <pc:sldMk cId="2558264565" sldId="259"/>
            <ac:spMk id="1056" creationId="{F9FD7AF1-23E6-6F52-F88C-F74905477C68}"/>
          </ac:spMkLst>
        </pc:spChg>
        <pc:spChg chg="add del mod">
          <ac:chgData name="Ho Lam Gia Khanh" userId="845caf68328278c6" providerId="LiveId" clId="{2F57BD16-1000-49B4-8116-62B9D7883673}" dt="2022-12-22T10:28:50.068" v="6388" actId="478"/>
          <ac:spMkLst>
            <pc:docMk/>
            <pc:sldMk cId="2558264565" sldId="259"/>
            <ac:spMk id="1061" creationId="{360FAE22-BBAA-4933-02B9-DA5AA4613114}"/>
          </ac:spMkLst>
        </pc:spChg>
        <pc:spChg chg="add del mod">
          <ac:chgData name="Ho Lam Gia Khanh" userId="845caf68328278c6" providerId="LiveId" clId="{2F57BD16-1000-49B4-8116-62B9D7883673}" dt="2022-12-22T08:59:06.042" v="5038" actId="478"/>
          <ac:spMkLst>
            <pc:docMk/>
            <pc:sldMk cId="2558264565" sldId="259"/>
            <ac:spMk id="1062" creationId="{EE17021A-35A1-16A6-7A02-2C0E46FC7E43}"/>
          </ac:spMkLst>
        </pc:spChg>
        <pc:spChg chg="add del mod">
          <ac:chgData name="Ho Lam Gia Khanh" userId="845caf68328278c6" providerId="LiveId" clId="{2F57BD16-1000-49B4-8116-62B9D7883673}" dt="2022-12-22T09:01:14.862" v="5066" actId="478"/>
          <ac:spMkLst>
            <pc:docMk/>
            <pc:sldMk cId="2558264565" sldId="259"/>
            <ac:spMk id="1063" creationId="{D2CCEB8A-CBF3-A050-ADD8-1CC9DD923D99}"/>
          </ac:spMkLst>
        </pc:spChg>
        <pc:spChg chg="add del mod">
          <ac:chgData name="Ho Lam Gia Khanh" userId="845caf68328278c6" providerId="LiveId" clId="{2F57BD16-1000-49B4-8116-62B9D7883673}" dt="2022-12-22T09:01:14.862" v="5066" actId="478"/>
          <ac:spMkLst>
            <pc:docMk/>
            <pc:sldMk cId="2558264565" sldId="259"/>
            <ac:spMk id="1064" creationId="{11F3DAFB-6ACF-AA07-F593-13FB8F04E364}"/>
          </ac:spMkLst>
        </pc:spChg>
        <pc:spChg chg="add del mod">
          <ac:chgData name="Ho Lam Gia Khanh" userId="845caf68328278c6" providerId="LiveId" clId="{2F57BD16-1000-49B4-8116-62B9D7883673}" dt="2022-12-22T09:01:14.862" v="5066" actId="478"/>
          <ac:spMkLst>
            <pc:docMk/>
            <pc:sldMk cId="2558264565" sldId="259"/>
            <ac:spMk id="1065" creationId="{6FFE853F-9630-780E-DDD8-C3A3C37E58D9}"/>
          </ac:spMkLst>
        </pc:spChg>
        <pc:spChg chg="add del mod">
          <ac:chgData name="Ho Lam Gia Khanh" userId="845caf68328278c6" providerId="LiveId" clId="{2F57BD16-1000-49B4-8116-62B9D7883673}" dt="2022-12-22T09:01:14.862" v="5066" actId="478"/>
          <ac:spMkLst>
            <pc:docMk/>
            <pc:sldMk cId="2558264565" sldId="259"/>
            <ac:spMk id="1066" creationId="{A2934927-F760-09EE-40D4-D4F1604E6830}"/>
          </ac:spMkLst>
        </pc:spChg>
        <pc:spChg chg="add del mod">
          <ac:chgData name="Ho Lam Gia Khanh" userId="845caf68328278c6" providerId="LiveId" clId="{2F57BD16-1000-49B4-8116-62B9D7883673}" dt="2022-12-22T09:01:14.862" v="5066" actId="478"/>
          <ac:spMkLst>
            <pc:docMk/>
            <pc:sldMk cId="2558264565" sldId="259"/>
            <ac:spMk id="1067" creationId="{3FE55E61-7033-BB23-7789-6B56DCBEC519}"/>
          </ac:spMkLst>
        </pc:spChg>
        <pc:spChg chg="add del mod">
          <ac:chgData name="Ho Lam Gia Khanh" userId="845caf68328278c6" providerId="LiveId" clId="{2F57BD16-1000-49B4-8116-62B9D7883673}" dt="2022-12-22T09:01:14.862" v="5066" actId="478"/>
          <ac:spMkLst>
            <pc:docMk/>
            <pc:sldMk cId="2558264565" sldId="259"/>
            <ac:spMk id="1069" creationId="{A8E4F441-4831-C12B-98E2-B64301D8FB74}"/>
          </ac:spMkLst>
        </pc:spChg>
        <pc:spChg chg="add del mod">
          <ac:chgData name="Ho Lam Gia Khanh" userId="845caf68328278c6" providerId="LiveId" clId="{2F57BD16-1000-49B4-8116-62B9D7883673}" dt="2022-12-22T09:01:14.862" v="5066" actId="478"/>
          <ac:spMkLst>
            <pc:docMk/>
            <pc:sldMk cId="2558264565" sldId="259"/>
            <ac:spMk id="1070" creationId="{1AA473C9-D164-6423-B703-32CE05359A98}"/>
          </ac:spMkLst>
        </pc:spChg>
        <pc:spChg chg="add del mod">
          <ac:chgData name="Ho Lam Gia Khanh" userId="845caf68328278c6" providerId="LiveId" clId="{2F57BD16-1000-49B4-8116-62B9D7883673}" dt="2022-12-22T09:01:14.862" v="5066" actId="478"/>
          <ac:spMkLst>
            <pc:docMk/>
            <pc:sldMk cId="2558264565" sldId="259"/>
            <ac:spMk id="1071" creationId="{6CA57CEE-CA67-98D1-DD63-2300CE87982C}"/>
          </ac:spMkLst>
        </pc:spChg>
        <pc:spChg chg="add del mod">
          <ac:chgData name="Ho Lam Gia Khanh" userId="845caf68328278c6" providerId="LiveId" clId="{2F57BD16-1000-49B4-8116-62B9D7883673}" dt="2022-12-22T09:01:14.862" v="5066" actId="478"/>
          <ac:spMkLst>
            <pc:docMk/>
            <pc:sldMk cId="2558264565" sldId="259"/>
            <ac:spMk id="1072" creationId="{4F38BF90-D292-6D20-19E3-1B6A84C3FF17}"/>
          </ac:spMkLst>
        </pc:spChg>
        <pc:spChg chg="add del mod">
          <ac:chgData name="Ho Lam Gia Khanh" userId="845caf68328278c6" providerId="LiveId" clId="{2F57BD16-1000-49B4-8116-62B9D7883673}" dt="2022-12-22T09:01:14.862" v="5066" actId="478"/>
          <ac:spMkLst>
            <pc:docMk/>
            <pc:sldMk cId="2558264565" sldId="259"/>
            <ac:spMk id="1073" creationId="{426DF8FB-C67E-EE5E-6010-E33562998A47}"/>
          </ac:spMkLst>
        </pc:spChg>
        <pc:spChg chg="add del mod">
          <ac:chgData name="Ho Lam Gia Khanh" userId="845caf68328278c6" providerId="LiveId" clId="{2F57BD16-1000-49B4-8116-62B9D7883673}" dt="2022-12-22T09:01:14.862" v="5066" actId="478"/>
          <ac:spMkLst>
            <pc:docMk/>
            <pc:sldMk cId="2558264565" sldId="259"/>
            <ac:spMk id="1074" creationId="{4000E261-D28F-26AD-3BF8-8531BA23F696}"/>
          </ac:spMkLst>
        </pc:spChg>
        <pc:spChg chg="add del mod">
          <ac:chgData name="Ho Lam Gia Khanh" userId="845caf68328278c6" providerId="LiveId" clId="{2F57BD16-1000-49B4-8116-62B9D7883673}" dt="2022-12-22T09:01:14.862" v="5066" actId="478"/>
          <ac:spMkLst>
            <pc:docMk/>
            <pc:sldMk cId="2558264565" sldId="259"/>
            <ac:spMk id="1075" creationId="{025A6458-4CF9-D5C0-B0A3-5DA84408CBF6}"/>
          </ac:spMkLst>
        </pc:spChg>
        <pc:spChg chg="add del mod">
          <ac:chgData name="Ho Lam Gia Khanh" userId="845caf68328278c6" providerId="LiveId" clId="{2F57BD16-1000-49B4-8116-62B9D7883673}" dt="2022-12-22T09:01:14.862" v="5066" actId="478"/>
          <ac:spMkLst>
            <pc:docMk/>
            <pc:sldMk cId="2558264565" sldId="259"/>
            <ac:spMk id="1076" creationId="{9B76D7E5-ECFC-0942-EA44-92460FB5116F}"/>
          </ac:spMkLst>
        </pc:spChg>
        <pc:spChg chg="add del mod">
          <ac:chgData name="Ho Lam Gia Khanh" userId="845caf68328278c6" providerId="LiveId" clId="{2F57BD16-1000-49B4-8116-62B9D7883673}" dt="2022-12-22T09:01:14.862" v="5066" actId="478"/>
          <ac:spMkLst>
            <pc:docMk/>
            <pc:sldMk cId="2558264565" sldId="259"/>
            <ac:spMk id="1077" creationId="{89628EC4-B58B-2A92-703E-2B19F927A3B8}"/>
          </ac:spMkLst>
        </pc:spChg>
        <pc:spChg chg="add del mod">
          <ac:chgData name="Ho Lam Gia Khanh" userId="845caf68328278c6" providerId="LiveId" clId="{2F57BD16-1000-49B4-8116-62B9D7883673}" dt="2022-12-22T09:01:14.862" v="5066" actId="478"/>
          <ac:spMkLst>
            <pc:docMk/>
            <pc:sldMk cId="2558264565" sldId="259"/>
            <ac:spMk id="1078" creationId="{549F273D-977B-4C08-FD05-F01C68504861}"/>
          </ac:spMkLst>
        </pc:spChg>
        <pc:spChg chg="add del mod">
          <ac:chgData name="Ho Lam Gia Khanh" userId="845caf68328278c6" providerId="LiveId" clId="{2F57BD16-1000-49B4-8116-62B9D7883673}" dt="2022-12-22T09:01:14.862" v="5066" actId="478"/>
          <ac:spMkLst>
            <pc:docMk/>
            <pc:sldMk cId="2558264565" sldId="259"/>
            <ac:spMk id="1079" creationId="{20A8EF68-F677-B469-D2A7-1AC045F6B8E4}"/>
          </ac:spMkLst>
        </pc:spChg>
        <pc:spChg chg="add del mod">
          <ac:chgData name="Ho Lam Gia Khanh" userId="845caf68328278c6" providerId="LiveId" clId="{2F57BD16-1000-49B4-8116-62B9D7883673}" dt="2022-12-22T09:01:14.862" v="5066" actId="478"/>
          <ac:spMkLst>
            <pc:docMk/>
            <pc:sldMk cId="2558264565" sldId="259"/>
            <ac:spMk id="1080" creationId="{0AB5C30F-8742-D0AB-39FC-5F67D7397F63}"/>
          </ac:spMkLst>
        </pc:spChg>
        <pc:spChg chg="add del mod">
          <ac:chgData name="Ho Lam Gia Khanh" userId="845caf68328278c6" providerId="LiveId" clId="{2F57BD16-1000-49B4-8116-62B9D7883673}" dt="2022-12-22T09:01:14.862" v="5066" actId="478"/>
          <ac:spMkLst>
            <pc:docMk/>
            <pc:sldMk cId="2558264565" sldId="259"/>
            <ac:spMk id="1083" creationId="{B5447C17-C642-FDCE-9FA0-002F53F82E7B}"/>
          </ac:spMkLst>
        </pc:spChg>
        <pc:spChg chg="add del mod">
          <ac:chgData name="Ho Lam Gia Khanh" userId="845caf68328278c6" providerId="LiveId" clId="{2F57BD16-1000-49B4-8116-62B9D7883673}" dt="2022-12-22T09:01:14.862" v="5066" actId="478"/>
          <ac:spMkLst>
            <pc:docMk/>
            <pc:sldMk cId="2558264565" sldId="259"/>
            <ac:spMk id="1084" creationId="{81B5DC12-D849-46D1-FECD-DEEC1C9A8B6A}"/>
          </ac:spMkLst>
        </pc:spChg>
        <pc:spChg chg="add del mod">
          <ac:chgData name="Ho Lam Gia Khanh" userId="845caf68328278c6" providerId="LiveId" clId="{2F57BD16-1000-49B4-8116-62B9D7883673}" dt="2022-12-22T09:01:14.862" v="5066" actId="478"/>
          <ac:spMkLst>
            <pc:docMk/>
            <pc:sldMk cId="2558264565" sldId="259"/>
            <ac:spMk id="1085" creationId="{B3DC893A-9E91-8B7B-0967-2EC8416DCB12}"/>
          </ac:spMkLst>
        </pc:spChg>
        <pc:spChg chg="add del mod">
          <ac:chgData name="Ho Lam Gia Khanh" userId="845caf68328278c6" providerId="LiveId" clId="{2F57BD16-1000-49B4-8116-62B9D7883673}" dt="2022-12-22T09:01:14.862" v="5066" actId="478"/>
          <ac:spMkLst>
            <pc:docMk/>
            <pc:sldMk cId="2558264565" sldId="259"/>
            <ac:spMk id="1086" creationId="{103EFC36-2C83-1199-4196-B35D3DEE1490}"/>
          </ac:spMkLst>
        </pc:spChg>
        <pc:spChg chg="add del mod">
          <ac:chgData name="Ho Lam Gia Khanh" userId="845caf68328278c6" providerId="LiveId" clId="{2F57BD16-1000-49B4-8116-62B9D7883673}" dt="2022-12-22T09:01:14.862" v="5066" actId="478"/>
          <ac:spMkLst>
            <pc:docMk/>
            <pc:sldMk cId="2558264565" sldId="259"/>
            <ac:spMk id="1087" creationId="{13C00DF2-BEB5-4692-5704-1D72C4717030}"/>
          </ac:spMkLst>
        </pc:spChg>
        <pc:spChg chg="add del mod">
          <ac:chgData name="Ho Lam Gia Khanh" userId="845caf68328278c6" providerId="LiveId" clId="{2F57BD16-1000-49B4-8116-62B9D7883673}" dt="2022-12-22T09:01:14.862" v="5066" actId="478"/>
          <ac:spMkLst>
            <pc:docMk/>
            <pc:sldMk cId="2558264565" sldId="259"/>
            <ac:spMk id="1088" creationId="{C56BFB90-34F9-3473-1740-3853A6D13854}"/>
          </ac:spMkLst>
        </pc:spChg>
        <pc:spChg chg="add del mod">
          <ac:chgData name="Ho Lam Gia Khanh" userId="845caf68328278c6" providerId="LiveId" clId="{2F57BD16-1000-49B4-8116-62B9D7883673}" dt="2022-12-22T09:01:14.862" v="5066" actId="478"/>
          <ac:spMkLst>
            <pc:docMk/>
            <pc:sldMk cId="2558264565" sldId="259"/>
            <ac:spMk id="1089" creationId="{9D94F542-D5E3-AB1A-E83B-0E03A71BCB65}"/>
          </ac:spMkLst>
        </pc:spChg>
        <pc:spChg chg="add del mod">
          <ac:chgData name="Ho Lam Gia Khanh" userId="845caf68328278c6" providerId="LiveId" clId="{2F57BD16-1000-49B4-8116-62B9D7883673}" dt="2022-12-22T09:01:14.862" v="5066" actId="478"/>
          <ac:spMkLst>
            <pc:docMk/>
            <pc:sldMk cId="2558264565" sldId="259"/>
            <ac:spMk id="1090" creationId="{B55440B1-42A5-26E4-7C1C-E0E31A25E915}"/>
          </ac:spMkLst>
        </pc:spChg>
        <pc:spChg chg="add del mod">
          <ac:chgData name="Ho Lam Gia Khanh" userId="845caf68328278c6" providerId="LiveId" clId="{2F57BD16-1000-49B4-8116-62B9D7883673}" dt="2022-12-22T09:01:14.862" v="5066" actId="478"/>
          <ac:spMkLst>
            <pc:docMk/>
            <pc:sldMk cId="2558264565" sldId="259"/>
            <ac:spMk id="1091" creationId="{F2C24A8A-6718-BE14-FD31-25110938D718}"/>
          </ac:spMkLst>
        </pc:spChg>
        <pc:spChg chg="add del mod">
          <ac:chgData name="Ho Lam Gia Khanh" userId="845caf68328278c6" providerId="LiveId" clId="{2F57BD16-1000-49B4-8116-62B9D7883673}" dt="2022-12-22T09:01:14.862" v="5066" actId="478"/>
          <ac:spMkLst>
            <pc:docMk/>
            <pc:sldMk cId="2558264565" sldId="259"/>
            <ac:spMk id="1093" creationId="{D8341EE2-2423-753D-14AC-C50600BBB9A4}"/>
          </ac:spMkLst>
        </pc:spChg>
        <pc:spChg chg="add del mod">
          <ac:chgData name="Ho Lam Gia Khanh" userId="845caf68328278c6" providerId="LiveId" clId="{2F57BD16-1000-49B4-8116-62B9D7883673}" dt="2022-12-22T10:26:21.099" v="6353" actId="478"/>
          <ac:spMkLst>
            <pc:docMk/>
            <pc:sldMk cId="2558264565" sldId="259"/>
            <ac:spMk id="1094" creationId="{4030BE8E-9FAE-D0CD-35D1-8E5CB1F01838}"/>
          </ac:spMkLst>
        </pc:spChg>
        <pc:spChg chg="add del mod">
          <ac:chgData name="Ho Lam Gia Khanh" userId="845caf68328278c6" providerId="LiveId" clId="{2F57BD16-1000-49B4-8116-62B9D7883673}" dt="2022-12-22T10:26:30.491" v="6360" actId="478"/>
          <ac:spMkLst>
            <pc:docMk/>
            <pc:sldMk cId="2558264565" sldId="259"/>
            <ac:spMk id="1095" creationId="{F1512F0A-BFE4-6BFF-061A-EB76A2F75F68}"/>
          </ac:spMkLst>
        </pc:spChg>
        <pc:spChg chg="add del mod">
          <ac:chgData name="Ho Lam Gia Khanh" userId="845caf68328278c6" providerId="LiveId" clId="{2F57BD16-1000-49B4-8116-62B9D7883673}" dt="2022-12-22T10:26:26.911" v="6358" actId="478"/>
          <ac:spMkLst>
            <pc:docMk/>
            <pc:sldMk cId="2558264565" sldId="259"/>
            <ac:spMk id="1096" creationId="{F09FF0A1-17F3-21AD-724C-56A4217AADCE}"/>
          </ac:spMkLst>
        </pc:spChg>
        <pc:spChg chg="add del mod">
          <ac:chgData name="Ho Lam Gia Khanh" userId="845caf68328278c6" providerId="LiveId" clId="{2F57BD16-1000-49B4-8116-62B9D7883673}" dt="2022-12-22T10:26:22.679" v="6355" actId="478"/>
          <ac:spMkLst>
            <pc:docMk/>
            <pc:sldMk cId="2558264565" sldId="259"/>
            <ac:spMk id="1097" creationId="{7D76D4D5-609E-92DA-50AC-EFFB67BC2ACB}"/>
          </ac:spMkLst>
        </pc:spChg>
        <pc:spChg chg="add del mod">
          <ac:chgData name="Ho Lam Gia Khanh" userId="845caf68328278c6" providerId="LiveId" clId="{2F57BD16-1000-49B4-8116-62B9D7883673}" dt="2022-12-22T10:26:26.911" v="6358" actId="478"/>
          <ac:spMkLst>
            <pc:docMk/>
            <pc:sldMk cId="2558264565" sldId="259"/>
            <ac:spMk id="1098" creationId="{1BF8FE95-CFC1-A459-C3FC-2589293E5BA6}"/>
          </ac:spMkLst>
        </pc:spChg>
        <pc:spChg chg="add del mod">
          <ac:chgData name="Ho Lam Gia Khanh" userId="845caf68328278c6" providerId="LiveId" clId="{2F57BD16-1000-49B4-8116-62B9D7883673}" dt="2022-12-22T10:26:29.564" v="6359" actId="478"/>
          <ac:spMkLst>
            <pc:docMk/>
            <pc:sldMk cId="2558264565" sldId="259"/>
            <ac:spMk id="1099" creationId="{F0273242-CB92-C660-7CAD-A6956F2B6299}"/>
          </ac:spMkLst>
        </pc:spChg>
        <pc:spChg chg="add del mod">
          <ac:chgData name="Ho Lam Gia Khanh" userId="845caf68328278c6" providerId="LiveId" clId="{2F57BD16-1000-49B4-8116-62B9D7883673}" dt="2022-12-22T10:26:29.564" v="6359" actId="478"/>
          <ac:spMkLst>
            <pc:docMk/>
            <pc:sldMk cId="2558264565" sldId="259"/>
            <ac:spMk id="1100" creationId="{475BC9EE-2B62-A4FA-E71C-254CAB07F9AF}"/>
          </ac:spMkLst>
        </pc:spChg>
        <pc:spChg chg="add del mod">
          <ac:chgData name="Ho Lam Gia Khanh" userId="845caf68328278c6" providerId="LiveId" clId="{2F57BD16-1000-49B4-8116-62B9D7883673}" dt="2022-12-22T10:26:29.564" v="6359" actId="478"/>
          <ac:spMkLst>
            <pc:docMk/>
            <pc:sldMk cId="2558264565" sldId="259"/>
            <ac:spMk id="1101" creationId="{4C7A5921-632C-3D26-94A1-57A4A85A425E}"/>
          </ac:spMkLst>
        </pc:spChg>
        <pc:spChg chg="add mod">
          <ac:chgData name="Ho Lam Gia Khanh" userId="845caf68328278c6" providerId="LiveId" clId="{2F57BD16-1000-49B4-8116-62B9D7883673}" dt="2022-12-22T09:35:55.544" v="5105" actId="571"/>
          <ac:spMkLst>
            <pc:docMk/>
            <pc:sldMk cId="2558264565" sldId="259"/>
            <ac:spMk id="1103" creationId="{A7A993DF-C585-9679-6369-D268F8964374}"/>
          </ac:spMkLst>
        </pc:spChg>
        <pc:spChg chg="add del mod">
          <ac:chgData name="Ho Lam Gia Khanh" userId="845caf68328278c6" providerId="LiveId" clId="{2F57BD16-1000-49B4-8116-62B9D7883673}" dt="2022-12-22T09:57:48.569" v="5704" actId="478"/>
          <ac:spMkLst>
            <pc:docMk/>
            <pc:sldMk cId="2558264565" sldId="259"/>
            <ac:spMk id="1104" creationId="{71C73A7A-B5FF-47CC-1CE6-63386D57CF1F}"/>
          </ac:spMkLst>
        </pc:spChg>
        <pc:spChg chg="add del mod">
          <ac:chgData name="Ho Lam Gia Khanh" userId="845caf68328278c6" providerId="LiveId" clId="{2F57BD16-1000-49B4-8116-62B9D7883673}" dt="2022-12-22T09:57:46.474" v="5702" actId="478"/>
          <ac:spMkLst>
            <pc:docMk/>
            <pc:sldMk cId="2558264565" sldId="259"/>
            <ac:spMk id="1105" creationId="{FAE04775-BB9D-D4AE-C4ED-641A41CA78E5}"/>
          </ac:spMkLst>
        </pc:spChg>
        <pc:spChg chg="add del mod">
          <ac:chgData name="Ho Lam Gia Khanh" userId="845caf68328278c6" providerId="LiveId" clId="{2F57BD16-1000-49B4-8116-62B9D7883673}" dt="2022-12-22T09:44:04.636" v="5170" actId="478"/>
          <ac:spMkLst>
            <pc:docMk/>
            <pc:sldMk cId="2558264565" sldId="259"/>
            <ac:spMk id="1107" creationId="{2555B192-C97F-B996-CFCC-6E101BDDDA8E}"/>
          </ac:spMkLst>
        </pc:spChg>
        <pc:spChg chg="add del mod">
          <ac:chgData name="Ho Lam Gia Khanh" userId="845caf68328278c6" providerId="LiveId" clId="{2F57BD16-1000-49B4-8116-62B9D7883673}" dt="2022-12-22T10:13:43.501" v="6299" actId="478"/>
          <ac:spMkLst>
            <pc:docMk/>
            <pc:sldMk cId="2558264565" sldId="259"/>
            <ac:spMk id="1108" creationId="{23BF7EE8-9CC8-DF84-F3C9-38166221243B}"/>
          </ac:spMkLst>
        </pc:spChg>
        <pc:spChg chg="add del mod">
          <ac:chgData name="Ho Lam Gia Khanh" userId="845caf68328278c6" providerId="LiveId" clId="{2F57BD16-1000-49B4-8116-62B9D7883673}" dt="2022-12-22T10:36:42.261" v="6459" actId="478"/>
          <ac:spMkLst>
            <pc:docMk/>
            <pc:sldMk cId="2558264565" sldId="259"/>
            <ac:spMk id="1110" creationId="{E14CDD44-7C96-71A6-9D10-C5EE66E8A94D}"/>
          </ac:spMkLst>
        </pc:spChg>
        <pc:spChg chg="add del mod">
          <ac:chgData name="Ho Lam Gia Khanh" userId="845caf68328278c6" providerId="LiveId" clId="{2F57BD16-1000-49B4-8116-62B9D7883673}" dt="2022-12-22T09:57:48.569" v="5704" actId="478"/>
          <ac:spMkLst>
            <pc:docMk/>
            <pc:sldMk cId="2558264565" sldId="259"/>
            <ac:spMk id="1111" creationId="{F0CCFB9C-8A50-E7F1-DB9C-819C2A4A9323}"/>
          </ac:spMkLst>
        </pc:spChg>
        <pc:spChg chg="add del mod">
          <ac:chgData name="Ho Lam Gia Khanh" userId="845caf68328278c6" providerId="LiveId" clId="{2F57BD16-1000-49B4-8116-62B9D7883673}" dt="2022-12-22T09:57:48.569" v="5704" actId="478"/>
          <ac:spMkLst>
            <pc:docMk/>
            <pc:sldMk cId="2558264565" sldId="259"/>
            <ac:spMk id="1112" creationId="{C816E95C-EE8D-908C-A80A-D440736234E9}"/>
          </ac:spMkLst>
        </pc:spChg>
        <pc:spChg chg="add del mod">
          <ac:chgData name="Ho Lam Gia Khanh" userId="845caf68328278c6" providerId="LiveId" clId="{2F57BD16-1000-49B4-8116-62B9D7883673}" dt="2022-12-22T09:57:48.569" v="5704" actId="478"/>
          <ac:spMkLst>
            <pc:docMk/>
            <pc:sldMk cId="2558264565" sldId="259"/>
            <ac:spMk id="1113" creationId="{7AF51B87-081B-89AB-6DB2-47642BAF4EDD}"/>
          </ac:spMkLst>
        </pc:spChg>
        <pc:spChg chg="add del mod ord">
          <ac:chgData name="Ho Lam Gia Khanh" userId="845caf68328278c6" providerId="LiveId" clId="{2F57BD16-1000-49B4-8116-62B9D7883673}" dt="2022-12-22T10:36:42.261" v="6459" actId="478"/>
          <ac:spMkLst>
            <pc:docMk/>
            <pc:sldMk cId="2558264565" sldId="259"/>
            <ac:spMk id="1114" creationId="{A0DF825E-FA0A-0049-A739-D2ED8873ABEA}"/>
          </ac:spMkLst>
        </pc:spChg>
        <pc:spChg chg="add del mod ord">
          <ac:chgData name="Ho Lam Gia Khanh" userId="845caf68328278c6" providerId="LiveId" clId="{2F57BD16-1000-49B4-8116-62B9D7883673}" dt="2022-12-22T10:36:42.261" v="6459" actId="478"/>
          <ac:spMkLst>
            <pc:docMk/>
            <pc:sldMk cId="2558264565" sldId="259"/>
            <ac:spMk id="1115" creationId="{30B9DBBF-9A27-C30C-D8D2-9AAEF0C715E8}"/>
          </ac:spMkLst>
        </pc:spChg>
        <pc:spChg chg="add mod">
          <ac:chgData name="Ho Lam Gia Khanh" userId="845caf68328278c6" providerId="LiveId" clId="{2F57BD16-1000-49B4-8116-62B9D7883673}" dt="2022-12-22T09:51:31.105" v="5497" actId="571"/>
          <ac:spMkLst>
            <pc:docMk/>
            <pc:sldMk cId="2558264565" sldId="259"/>
            <ac:spMk id="1116" creationId="{BB0CAC54-3B78-5A66-2870-5E960EA7B1B1}"/>
          </ac:spMkLst>
        </pc:spChg>
        <pc:spChg chg="add del mod">
          <ac:chgData name="Ho Lam Gia Khanh" userId="845caf68328278c6" providerId="LiveId" clId="{2F57BD16-1000-49B4-8116-62B9D7883673}" dt="2022-12-22T10:36:42.261" v="6459" actId="478"/>
          <ac:spMkLst>
            <pc:docMk/>
            <pc:sldMk cId="2558264565" sldId="259"/>
            <ac:spMk id="1117" creationId="{E8C4DED9-F91B-FC13-D7B5-77471CC9D872}"/>
          </ac:spMkLst>
        </pc:spChg>
        <pc:spChg chg="add del mod">
          <ac:chgData name="Ho Lam Gia Khanh" userId="845caf68328278c6" providerId="LiveId" clId="{2F57BD16-1000-49B4-8116-62B9D7883673}" dt="2022-12-22T10:36:42.261" v="6459" actId="478"/>
          <ac:spMkLst>
            <pc:docMk/>
            <pc:sldMk cId="2558264565" sldId="259"/>
            <ac:spMk id="1118" creationId="{4538E068-384B-72A3-652F-1A8EC6A2175B}"/>
          </ac:spMkLst>
        </pc:spChg>
        <pc:spChg chg="add del mod">
          <ac:chgData name="Ho Lam Gia Khanh" userId="845caf68328278c6" providerId="LiveId" clId="{2F57BD16-1000-49B4-8116-62B9D7883673}" dt="2022-12-22T10:36:42.261" v="6459" actId="478"/>
          <ac:spMkLst>
            <pc:docMk/>
            <pc:sldMk cId="2558264565" sldId="259"/>
            <ac:spMk id="1119" creationId="{837CD386-5747-D3F2-0347-436164C84F64}"/>
          </ac:spMkLst>
        </pc:spChg>
        <pc:spChg chg="add del mod">
          <ac:chgData name="Ho Lam Gia Khanh" userId="845caf68328278c6" providerId="LiveId" clId="{2F57BD16-1000-49B4-8116-62B9D7883673}" dt="2022-12-22T10:16:43.164" v="6310" actId="478"/>
          <ac:spMkLst>
            <pc:docMk/>
            <pc:sldMk cId="2558264565" sldId="259"/>
            <ac:spMk id="1121" creationId="{75349FA3-F8D6-9425-5E55-0711B8D7FB5B}"/>
          </ac:spMkLst>
        </pc:spChg>
        <pc:spChg chg="add del mod">
          <ac:chgData name="Ho Lam Gia Khanh" userId="845caf68328278c6" providerId="LiveId" clId="{2F57BD16-1000-49B4-8116-62B9D7883673}" dt="2022-12-22T10:26:25.904" v="6357" actId="478"/>
          <ac:spMkLst>
            <pc:docMk/>
            <pc:sldMk cId="2558264565" sldId="259"/>
            <ac:spMk id="1122" creationId="{93961065-6C88-9690-388C-E9D4D71F177A}"/>
          </ac:spMkLst>
        </pc:spChg>
        <pc:spChg chg="add del mod">
          <ac:chgData name="Ho Lam Gia Khanh" userId="845caf68328278c6" providerId="LiveId" clId="{2F57BD16-1000-49B4-8116-62B9D7883673}" dt="2022-12-22T10:26:25.904" v="6357" actId="478"/>
          <ac:spMkLst>
            <pc:docMk/>
            <pc:sldMk cId="2558264565" sldId="259"/>
            <ac:spMk id="1125" creationId="{7287174D-6BC6-645A-09F4-AFD46BAB1754}"/>
          </ac:spMkLst>
        </pc:spChg>
        <pc:spChg chg="add del mod">
          <ac:chgData name="Ho Lam Gia Khanh" userId="845caf68328278c6" providerId="LiveId" clId="{2F57BD16-1000-49B4-8116-62B9D7883673}" dt="2022-12-22T10:26:25.904" v="6357" actId="478"/>
          <ac:spMkLst>
            <pc:docMk/>
            <pc:sldMk cId="2558264565" sldId="259"/>
            <ac:spMk id="1126" creationId="{F177A3B6-E97A-BEA8-4C2A-5F308FC7A61F}"/>
          </ac:spMkLst>
        </pc:spChg>
        <pc:spChg chg="add del mod">
          <ac:chgData name="Ho Lam Gia Khanh" userId="845caf68328278c6" providerId="LiveId" clId="{2F57BD16-1000-49B4-8116-62B9D7883673}" dt="2022-12-22T10:36:42.261" v="6459" actId="478"/>
          <ac:spMkLst>
            <pc:docMk/>
            <pc:sldMk cId="2558264565" sldId="259"/>
            <ac:spMk id="1127" creationId="{8B8001EE-E5BA-E860-B527-DB305065F1EE}"/>
          </ac:spMkLst>
        </pc:spChg>
        <pc:spChg chg="add del mod">
          <ac:chgData name="Ho Lam Gia Khanh" userId="845caf68328278c6" providerId="LiveId" clId="{2F57BD16-1000-49B4-8116-62B9D7883673}" dt="2022-12-22T10:36:42.261" v="6459" actId="478"/>
          <ac:spMkLst>
            <pc:docMk/>
            <pc:sldMk cId="2558264565" sldId="259"/>
            <ac:spMk id="1128" creationId="{22548DE4-23AA-C03F-9E98-369521E33556}"/>
          </ac:spMkLst>
        </pc:spChg>
        <pc:spChg chg="add del mod">
          <ac:chgData name="Ho Lam Gia Khanh" userId="845caf68328278c6" providerId="LiveId" clId="{2F57BD16-1000-49B4-8116-62B9D7883673}" dt="2022-12-22T10:36:42.261" v="6459" actId="478"/>
          <ac:spMkLst>
            <pc:docMk/>
            <pc:sldMk cId="2558264565" sldId="259"/>
            <ac:spMk id="1129" creationId="{420D5B98-BD85-5237-FF96-99F8B412A4DC}"/>
          </ac:spMkLst>
        </pc:spChg>
        <pc:spChg chg="add del mod">
          <ac:chgData name="Ho Lam Gia Khanh" userId="845caf68328278c6" providerId="LiveId" clId="{2F57BD16-1000-49B4-8116-62B9D7883673}" dt="2022-12-22T10:05:17.711" v="6007" actId="478"/>
          <ac:spMkLst>
            <pc:docMk/>
            <pc:sldMk cId="2558264565" sldId="259"/>
            <ac:spMk id="1130" creationId="{F075BEAB-259E-B0AF-09D5-1940FB87269E}"/>
          </ac:spMkLst>
        </pc:spChg>
        <pc:spChg chg="add del mod">
          <ac:chgData name="Ho Lam Gia Khanh" userId="845caf68328278c6" providerId="LiveId" clId="{2F57BD16-1000-49B4-8116-62B9D7883673}" dt="2022-12-22T10:05:20.859" v="6009" actId="478"/>
          <ac:spMkLst>
            <pc:docMk/>
            <pc:sldMk cId="2558264565" sldId="259"/>
            <ac:spMk id="1131" creationId="{4EA2227B-8DAF-2076-6647-94A5ED4CD955}"/>
          </ac:spMkLst>
        </pc:spChg>
        <pc:spChg chg="add del mod ord">
          <ac:chgData name="Ho Lam Gia Khanh" userId="845caf68328278c6" providerId="LiveId" clId="{2F57BD16-1000-49B4-8116-62B9D7883673}" dt="2022-12-22T10:36:42.261" v="6459" actId="478"/>
          <ac:spMkLst>
            <pc:docMk/>
            <pc:sldMk cId="2558264565" sldId="259"/>
            <ac:spMk id="1133" creationId="{D111D770-DE9F-9F59-5C33-656CAA12C818}"/>
          </ac:spMkLst>
        </pc:spChg>
        <pc:spChg chg="add del mod ord">
          <ac:chgData name="Ho Lam Gia Khanh" userId="845caf68328278c6" providerId="LiveId" clId="{2F57BD16-1000-49B4-8116-62B9D7883673}" dt="2022-12-22T10:23:21.540" v="6334" actId="478"/>
          <ac:spMkLst>
            <pc:docMk/>
            <pc:sldMk cId="2558264565" sldId="259"/>
            <ac:spMk id="1134" creationId="{F7072147-631C-B444-2DE7-2290A616CFCE}"/>
          </ac:spMkLst>
        </pc:spChg>
        <pc:spChg chg="add del">
          <ac:chgData name="Ho Lam Gia Khanh" userId="845caf68328278c6" providerId="LiveId" clId="{2F57BD16-1000-49B4-8116-62B9D7883673}" dt="2022-12-22T10:22:41.436" v="6326" actId="478"/>
          <ac:spMkLst>
            <pc:docMk/>
            <pc:sldMk cId="2558264565" sldId="259"/>
            <ac:spMk id="1135" creationId="{618817FF-947A-2492-CA09-D01FA8E6F062}"/>
          </ac:spMkLst>
        </pc:spChg>
        <pc:spChg chg="add del mod ord">
          <ac:chgData name="Ho Lam Gia Khanh" userId="845caf68328278c6" providerId="LiveId" clId="{2F57BD16-1000-49B4-8116-62B9D7883673}" dt="2022-12-22T10:24:37.506" v="6349" actId="478"/>
          <ac:spMkLst>
            <pc:docMk/>
            <pc:sldMk cId="2558264565" sldId="259"/>
            <ac:spMk id="1136" creationId="{D2343FDC-E405-1F4E-6AAA-89A2FB2F767E}"/>
          </ac:spMkLst>
        </pc:spChg>
        <pc:spChg chg="add del mod">
          <ac:chgData name="Ho Lam Gia Khanh" userId="845caf68328278c6" providerId="LiveId" clId="{2F57BD16-1000-49B4-8116-62B9D7883673}" dt="2022-12-22T10:23:51.062" v="6339" actId="478"/>
          <ac:spMkLst>
            <pc:docMk/>
            <pc:sldMk cId="2558264565" sldId="259"/>
            <ac:spMk id="1137" creationId="{EECF1DF0-947B-5B14-44DA-480D90042D6D}"/>
          </ac:spMkLst>
        </pc:spChg>
        <pc:spChg chg="add del mod">
          <ac:chgData name="Ho Lam Gia Khanh" userId="845caf68328278c6" providerId="LiveId" clId="{2F57BD16-1000-49B4-8116-62B9D7883673}" dt="2022-12-22T10:36:42.261" v="6459" actId="478"/>
          <ac:spMkLst>
            <pc:docMk/>
            <pc:sldMk cId="2558264565" sldId="259"/>
            <ac:spMk id="1138" creationId="{8C05E4D1-FE2E-D418-DCA2-5589037122F9}"/>
          </ac:spMkLst>
        </pc:spChg>
        <pc:spChg chg="add del mod">
          <ac:chgData name="Ho Lam Gia Khanh" userId="845caf68328278c6" providerId="LiveId" clId="{2F57BD16-1000-49B4-8116-62B9D7883673}" dt="2022-12-22T10:36:42.261" v="6459" actId="478"/>
          <ac:spMkLst>
            <pc:docMk/>
            <pc:sldMk cId="2558264565" sldId="259"/>
            <ac:spMk id="1139" creationId="{462F2BF0-F51D-3F84-7C96-B38B807CA0DE}"/>
          </ac:spMkLst>
        </pc:spChg>
        <pc:spChg chg="add del mod">
          <ac:chgData name="Ho Lam Gia Khanh" userId="845caf68328278c6" providerId="LiveId" clId="{2F57BD16-1000-49B4-8116-62B9D7883673}" dt="2022-12-22T10:36:42.261" v="6459" actId="478"/>
          <ac:spMkLst>
            <pc:docMk/>
            <pc:sldMk cId="2558264565" sldId="259"/>
            <ac:spMk id="1142" creationId="{26DA21AB-3763-8F30-95CF-EBABA3F14925}"/>
          </ac:spMkLst>
        </pc:spChg>
        <pc:spChg chg="add del mod">
          <ac:chgData name="Ho Lam Gia Khanh" userId="845caf68328278c6" providerId="LiveId" clId="{2F57BD16-1000-49B4-8116-62B9D7883673}" dt="2022-12-22T10:36:42.261" v="6459" actId="478"/>
          <ac:spMkLst>
            <pc:docMk/>
            <pc:sldMk cId="2558264565" sldId="259"/>
            <ac:spMk id="1143" creationId="{B7D1C287-F11F-2F03-4D2B-CC17117521D2}"/>
          </ac:spMkLst>
        </pc:spChg>
        <pc:spChg chg="add del mod">
          <ac:chgData name="Ho Lam Gia Khanh" userId="845caf68328278c6" providerId="LiveId" clId="{2F57BD16-1000-49B4-8116-62B9D7883673}" dt="2022-12-22T10:36:42.261" v="6459" actId="478"/>
          <ac:spMkLst>
            <pc:docMk/>
            <pc:sldMk cId="2558264565" sldId="259"/>
            <ac:spMk id="1144" creationId="{516AAD5B-573E-74FE-98D6-1B5A0ABB19F2}"/>
          </ac:spMkLst>
        </pc:spChg>
        <pc:spChg chg="add del mod">
          <ac:chgData name="Ho Lam Gia Khanh" userId="845caf68328278c6" providerId="LiveId" clId="{2F57BD16-1000-49B4-8116-62B9D7883673}" dt="2022-12-22T10:36:42.261" v="6459" actId="478"/>
          <ac:spMkLst>
            <pc:docMk/>
            <pc:sldMk cId="2558264565" sldId="259"/>
            <ac:spMk id="1145" creationId="{50351439-9780-0470-E4D6-E0A1152720FE}"/>
          </ac:spMkLst>
        </pc:spChg>
        <pc:spChg chg="add del mod">
          <ac:chgData name="Ho Lam Gia Khanh" userId="845caf68328278c6" providerId="LiveId" clId="{2F57BD16-1000-49B4-8116-62B9D7883673}" dt="2022-12-22T10:36:42.261" v="6459" actId="478"/>
          <ac:spMkLst>
            <pc:docMk/>
            <pc:sldMk cId="2558264565" sldId="259"/>
            <ac:spMk id="1146" creationId="{ACFCB682-EFC9-C726-3817-DFD4A4F5552F}"/>
          </ac:spMkLst>
        </pc:spChg>
        <pc:spChg chg="add del mod">
          <ac:chgData name="Ho Lam Gia Khanh" userId="845caf68328278c6" providerId="LiveId" clId="{2F57BD16-1000-49B4-8116-62B9D7883673}" dt="2022-12-22T10:36:44.432" v="6460" actId="478"/>
          <ac:spMkLst>
            <pc:docMk/>
            <pc:sldMk cId="2558264565" sldId="259"/>
            <ac:spMk id="1147" creationId="{EE4AE19F-3FD2-3E94-17B3-F64DA8A5919D}"/>
          </ac:spMkLst>
        </pc:spChg>
        <pc:spChg chg="add del mod">
          <ac:chgData name="Ho Lam Gia Khanh" userId="845caf68328278c6" providerId="LiveId" clId="{2F57BD16-1000-49B4-8116-62B9D7883673}" dt="2022-12-22T10:36:44.432" v="6460" actId="478"/>
          <ac:spMkLst>
            <pc:docMk/>
            <pc:sldMk cId="2558264565" sldId="259"/>
            <ac:spMk id="1148" creationId="{D1038D08-06E6-23FF-5040-802C19DDCE02}"/>
          </ac:spMkLst>
        </pc:spChg>
        <pc:spChg chg="add del mod">
          <ac:chgData name="Ho Lam Gia Khanh" userId="845caf68328278c6" providerId="LiveId" clId="{2F57BD16-1000-49B4-8116-62B9D7883673}" dt="2022-12-22T10:36:44.432" v="6460" actId="478"/>
          <ac:spMkLst>
            <pc:docMk/>
            <pc:sldMk cId="2558264565" sldId="259"/>
            <ac:spMk id="1150" creationId="{C4431A6B-A1D3-DB8B-5C7A-ABB6C0E8EF8B}"/>
          </ac:spMkLst>
        </pc:spChg>
        <pc:spChg chg="add del mod">
          <ac:chgData name="Ho Lam Gia Khanh" userId="845caf68328278c6" providerId="LiveId" clId="{2F57BD16-1000-49B4-8116-62B9D7883673}" dt="2022-12-22T10:36:44.432" v="6460" actId="478"/>
          <ac:spMkLst>
            <pc:docMk/>
            <pc:sldMk cId="2558264565" sldId="259"/>
            <ac:spMk id="1151" creationId="{B74E3881-67DB-09A4-74F3-F9F8593591CB}"/>
          </ac:spMkLst>
        </pc:spChg>
        <pc:spChg chg="mod">
          <ac:chgData name="Ho Lam Gia Khanh" userId="845caf68328278c6" providerId="LiveId" clId="{2F57BD16-1000-49B4-8116-62B9D7883673}" dt="2022-12-24T20:21:52.326" v="8297" actId="571"/>
          <ac:spMkLst>
            <pc:docMk/>
            <pc:sldMk cId="2558264565" sldId="259"/>
            <ac:spMk id="1152" creationId="{009714C8-A72D-4857-5E41-EFE7FF5D535E}"/>
          </ac:spMkLst>
        </pc:spChg>
        <pc:spChg chg="add del mod">
          <ac:chgData name="Ho Lam Gia Khanh" userId="845caf68328278c6" providerId="LiveId" clId="{2F57BD16-1000-49B4-8116-62B9D7883673}" dt="2022-12-22T10:36:44.432" v="6460" actId="478"/>
          <ac:spMkLst>
            <pc:docMk/>
            <pc:sldMk cId="2558264565" sldId="259"/>
            <ac:spMk id="1152" creationId="{E2E6C9D8-00E7-75BF-864C-562B0C01BF77}"/>
          </ac:spMkLst>
        </pc:spChg>
        <pc:spChg chg="mod">
          <ac:chgData name="Ho Lam Gia Khanh" userId="845caf68328278c6" providerId="LiveId" clId="{2F57BD16-1000-49B4-8116-62B9D7883673}" dt="2022-12-24T20:21:52.326" v="8297" actId="571"/>
          <ac:spMkLst>
            <pc:docMk/>
            <pc:sldMk cId="2558264565" sldId="259"/>
            <ac:spMk id="1153" creationId="{86BF5631-853B-DBBB-7A9F-D8D36502C170}"/>
          </ac:spMkLst>
        </pc:spChg>
        <pc:spChg chg="add del mod">
          <ac:chgData name="Ho Lam Gia Khanh" userId="845caf68328278c6" providerId="LiveId" clId="{2F57BD16-1000-49B4-8116-62B9D7883673}" dt="2022-12-22T10:36:44.432" v="6460" actId="478"/>
          <ac:spMkLst>
            <pc:docMk/>
            <pc:sldMk cId="2558264565" sldId="259"/>
            <ac:spMk id="1153" creationId="{D35F9E32-02BE-F564-9DB5-721F7EF27715}"/>
          </ac:spMkLst>
        </pc:spChg>
        <pc:spChg chg="mod">
          <ac:chgData name="Ho Lam Gia Khanh" userId="845caf68328278c6" providerId="LiveId" clId="{2F57BD16-1000-49B4-8116-62B9D7883673}" dt="2022-12-24T20:21:52.326" v="8297" actId="571"/>
          <ac:spMkLst>
            <pc:docMk/>
            <pc:sldMk cId="2558264565" sldId="259"/>
            <ac:spMk id="1154" creationId="{9FD1F046-713A-16DE-27E7-775024613DCB}"/>
          </ac:spMkLst>
        </pc:spChg>
        <pc:spChg chg="add del mod">
          <ac:chgData name="Ho Lam Gia Khanh" userId="845caf68328278c6" providerId="LiveId" clId="{2F57BD16-1000-49B4-8116-62B9D7883673}" dt="2022-12-22T10:36:44.432" v="6460" actId="478"/>
          <ac:spMkLst>
            <pc:docMk/>
            <pc:sldMk cId="2558264565" sldId="259"/>
            <ac:spMk id="1154" creationId="{D77169D8-A662-26AB-11FB-EC7921CA9F1B}"/>
          </ac:spMkLst>
        </pc:spChg>
        <pc:spChg chg="mod">
          <ac:chgData name="Ho Lam Gia Khanh" userId="845caf68328278c6" providerId="LiveId" clId="{2F57BD16-1000-49B4-8116-62B9D7883673}" dt="2022-12-24T20:21:52.326" v="8297" actId="571"/>
          <ac:spMkLst>
            <pc:docMk/>
            <pc:sldMk cId="2558264565" sldId="259"/>
            <ac:spMk id="1155" creationId="{994637FF-7E42-85B7-89C9-2AA926986735}"/>
          </ac:spMkLst>
        </pc:spChg>
        <pc:spChg chg="add del mod">
          <ac:chgData name="Ho Lam Gia Khanh" userId="845caf68328278c6" providerId="LiveId" clId="{2F57BD16-1000-49B4-8116-62B9D7883673}" dt="2022-12-22T10:36:44.432" v="6460" actId="478"/>
          <ac:spMkLst>
            <pc:docMk/>
            <pc:sldMk cId="2558264565" sldId="259"/>
            <ac:spMk id="1155" creationId="{A13DCB35-F5ED-2508-8884-BBFE6CB75C48}"/>
          </ac:spMkLst>
        </pc:spChg>
        <pc:spChg chg="mod">
          <ac:chgData name="Ho Lam Gia Khanh" userId="845caf68328278c6" providerId="LiveId" clId="{2F57BD16-1000-49B4-8116-62B9D7883673}" dt="2022-12-24T20:21:52.326" v="8297" actId="571"/>
          <ac:spMkLst>
            <pc:docMk/>
            <pc:sldMk cId="2558264565" sldId="259"/>
            <ac:spMk id="1156" creationId="{3899F6FE-D0FD-D3AF-664F-348718C5200B}"/>
          </ac:spMkLst>
        </pc:spChg>
        <pc:spChg chg="add del mod">
          <ac:chgData name="Ho Lam Gia Khanh" userId="845caf68328278c6" providerId="LiveId" clId="{2F57BD16-1000-49B4-8116-62B9D7883673}" dt="2022-12-22T10:36:44.432" v="6460" actId="478"/>
          <ac:spMkLst>
            <pc:docMk/>
            <pc:sldMk cId="2558264565" sldId="259"/>
            <ac:spMk id="1156" creationId="{9AC2A718-EA6B-0250-AA44-06CEB6CD0723}"/>
          </ac:spMkLst>
        </pc:spChg>
        <pc:spChg chg="mod">
          <ac:chgData name="Ho Lam Gia Khanh" userId="845caf68328278c6" providerId="LiveId" clId="{2F57BD16-1000-49B4-8116-62B9D7883673}" dt="2022-12-24T20:21:52.326" v="8297" actId="571"/>
          <ac:spMkLst>
            <pc:docMk/>
            <pc:sldMk cId="2558264565" sldId="259"/>
            <ac:spMk id="1157" creationId="{BD2FA1FB-3960-73B6-9A3E-0124F7790E6B}"/>
          </ac:spMkLst>
        </pc:spChg>
        <pc:spChg chg="mod">
          <ac:chgData name="Ho Lam Gia Khanh" userId="845caf68328278c6" providerId="LiveId" clId="{2F57BD16-1000-49B4-8116-62B9D7883673}" dt="2022-12-24T20:21:52.326" v="8297" actId="571"/>
          <ac:spMkLst>
            <pc:docMk/>
            <pc:sldMk cId="2558264565" sldId="259"/>
            <ac:spMk id="1158" creationId="{5C0B061C-6BA3-9147-17B5-195E9CDAF6CC}"/>
          </ac:spMkLst>
        </pc:spChg>
        <pc:spChg chg="mod">
          <ac:chgData name="Ho Lam Gia Khanh" userId="845caf68328278c6" providerId="LiveId" clId="{2F57BD16-1000-49B4-8116-62B9D7883673}" dt="2022-12-24T20:21:52.326" v="8297" actId="571"/>
          <ac:spMkLst>
            <pc:docMk/>
            <pc:sldMk cId="2558264565" sldId="259"/>
            <ac:spMk id="1159" creationId="{A722CEF2-5BCE-B6FB-00FD-BD7D21503CD5}"/>
          </ac:spMkLst>
        </pc:spChg>
        <pc:spChg chg="add del mod">
          <ac:chgData name="Ho Lam Gia Khanh" userId="845caf68328278c6" providerId="LiveId" clId="{2F57BD16-1000-49B4-8116-62B9D7883673}" dt="2022-12-22T10:36:44.432" v="6460" actId="478"/>
          <ac:spMkLst>
            <pc:docMk/>
            <pc:sldMk cId="2558264565" sldId="259"/>
            <ac:spMk id="1159" creationId="{FF52E24A-8EF8-A437-1CDC-FA1D9C1FE4A9}"/>
          </ac:spMkLst>
        </pc:spChg>
        <pc:spChg chg="mod">
          <ac:chgData name="Ho Lam Gia Khanh" userId="845caf68328278c6" providerId="LiveId" clId="{2F57BD16-1000-49B4-8116-62B9D7883673}" dt="2022-12-24T20:21:52.326" v="8297" actId="571"/>
          <ac:spMkLst>
            <pc:docMk/>
            <pc:sldMk cId="2558264565" sldId="259"/>
            <ac:spMk id="1160" creationId="{5CC75A11-BD70-17EC-5DD4-5C3F2A6B1A94}"/>
          </ac:spMkLst>
        </pc:spChg>
        <pc:spChg chg="add del mod">
          <ac:chgData name="Ho Lam Gia Khanh" userId="845caf68328278c6" providerId="LiveId" clId="{2F57BD16-1000-49B4-8116-62B9D7883673}" dt="2022-12-22T10:36:44.432" v="6460" actId="478"/>
          <ac:spMkLst>
            <pc:docMk/>
            <pc:sldMk cId="2558264565" sldId="259"/>
            <ac:spMk id="1160" creationId="{E99CD541-7543-935B-8610-15BC0471ABE6}"/>
          </ac:spMkLst>
        </pc:spChg>
        <pc:spChg chg="mod">
          <ac:chgData name="Ho Lam Gia Khanh" userId="845caf68328278c6" providerId="LiveId" clId="{2F57BD16-1000-49B4-8116-62B9D7883673}" dt="2022-12-24T20:21:52.326" v="8297" actId="571"/>
          <ac:spMkLst>
            <pc:docMk/>
            <pc:sldMk cId="2558264565" sldId="259"/>
            <ac:spMk id="1161" creationId="{6305C400-A76A-6F48-2597-49675B53C2DD}"/>
          </ac:spMkLst>
        </pc:spChg>
        <pc:spChg chg="add del mod">
          <ac:chgData name="Ho Lam Gia Khanh" userId="845caf68328278c6" providerId="LiveId" clId="{2F57BD16-1000-49B4-8116-62B9D7883673}" dt="2022-12-22T10:36:42.261" v="6459" actId="478"/>
          <ac:spMkLst>
            <pc:docMk/>
            <pc:sldMk cId="2558264565" sldId="259"/>
            <ac:spMk id="1161" creationId="{69219507-C037-678A-9EA4-BD3EE5E6AD57}"/>
          </ac:spMkLst>
        </pc:spChg>
        <pc:spChg chg="mod">
          <ac:chgData name="Ho Lam Gia Khanh" userId="845caf68328278c6" providerId="LiveId" clId="{2F57BD16-1000-49B4-8116-62B9D7883673}" dt="2022-12-24T20:21:52.326" v="8297" actId="571"/>
          <ac:spMkLst>
            <pc:docMk/>
            <pc:sldMk cId="2558264565" sldId="259"/>
            <ac:spMk id="1162" creationId="{0A842C3A-CBAE-4C43-2E7A-F159EF33ADAB}"/>
          </ac:spMkLst>
        </pc:spChg>
        <pc:spChg chg="add del mod">
          <ac:chgData name="Ho Lam Gia Khanh" userId="845caf68328278c6" providerId="LiveId" clId="{2F57BD16-1000-49B4-8116-62B9D7883673}" dt="2022-12-22T10:36:42.261" v="6459" actId="478"/>
          <ac:spMkLst>
            <pc:docMk/>
            <pc:sldMk cId="2558264565" sldId="259"/>
            <ac:spMk id="1162" creationId="{EFB467C1-757D-4091-C6EC-E4B911B4D2E8}"/>
          </ac:spMkLst>
        </pc:spChg>
        <pc:spChg chg="add del mod">
          <ac:chgData name="Ho Lam Gia Khanh" userId="845caf68328278c6" providerId="LiveId" clId="{2F57BD16-1000-49B4-8116-62B9D7883673}" dt="2022-12-22T10:36:42.261" v="6459" actId="478"/>
          <ac:spMkLst>
            <pc:docMk/>
            <pc:sldMk cId="2558264565" sldId="259"/>
            <ac:spMk id="1163" creationId="{5059429F-39F0-EFAA-1D8F-37DB5C784C1C}"/>
          </ac:spMkLst>
        </pc:spChg>
        <pc:spChg chg="mod">
          <ac:chgData name="Ho Lam Gia Khanh" userId="845caf68328278c6" providerId="LiveId" clId="{2F57BD16-1000-49B4-8116-62B9D7883673}" dt="2022-12-24T20:21:52.326" v="8297" actId="571"/>
          <ac:spMkLst>
            <pc:docMk/>
            <pc:sldMk cId="2558264565" sldId="259"/>
            <ac:spMk id="1163" creationId="{99F1F98A-25DC-0D53-4702-4A1775BF221F}"/>
          </ac:spMkLst>
        </pc:spChg>
        <pc:spChg chg="add del mod">
          <ac:chgData name="Ho Lam Gia Khanh" userId="845caf68328278c6" providerId="LiveId" clId="{2F57BD16-1000-49B4-8116-62B9D7883673}" dt="2022-12-22T10:36:42.261" v="6459" actId="478"/>
          <ac:spMkLst>
            <pc:docMk/>
            <pc:sldMk cId="2558264565" sldId="259"/>
            <ac:spMk id="1164" creationId="{3FB258C4-D64B-824F-BF84-B9AD29975434}"/>
          </ac:spMkLst>
        </pc:spChg>
        <pc:spChg chg="mod">
          <ac:chgData name="Ho Lam Gia Khanh" userId="845caf68328278c6" providerId="LiveId" clId="{2F57BD16-1000-49B4-8116-62B9D7883673}" dt="2022-12-24T20:21:52.326" v="8297" actId="571"/>
          <ac:spMkLst>
            <pc:docMk/>
            <pc:sldMk cId="2558264565" sldId="259"/>
            <ac:spMk id="1164" creationId="{BDA741FC-A8F6-A7DD-6DA3-CC0E01055979}"/>
          </ac:spMkLst>
        </pc:spChg>
        <pc:spChg chg="mod">
          <ac:chgData name="Ho Lam Gia Khanh" userId="845caf68328278c6" providerId="LiveId" clId="{2F57BD16-1000-49B4-8116-62B9D7883673}" dt="2022-12-24T20:21:52.326" v="8297" actId="571"/>
          <ac:spMkLst>
            <pc:docMk/>
            <pc:sldMk cId="2558264565" sldId="259"/>
            <ac:spMk id="1165" creationId="{38B44FA2-804B-05FB-8194-E93CD805C72D}"/>
          </ac:spMkLst>
        </pc:spChg>
        <pc:spChg chg="add del mod">
          <ac:chgData name="Ho Lam Gia Khanh" userId="845caf68328278c6" providerId="LiveId" clId="{2F57BD16-1000-49B4-8116-62B9D7883673}" dt="2022-12-22T10:36:42.261" v="6459" actId="478"/>
          <ac:spMkLst>
            <pc:docMk/>
            <pc:sldMk cId="2558264565" sldId="259"/>
            <ac:spMk id="1165" creationId="{AB45A2D6-C611-5CC4-55B1-A588C210087E}"/>
          </ac:spMkLst>
        </pc:spChg>
        <pc:spChg chg="mod">
          <ac:chgData name="Ho Lam Gia Khanh" userId="845caf68328278c6" providerId="LiveId" clId="{2F57BD16-1000-49B4-8116-62B9D7883673}" dt="2022-12-24T20:21:52.326" v="8297" actId="571"/>
          <ac:spMkLst>
            <pc:docMk/>
            <pc:sldMk cId="2558264565" sldId="259"/>
            <ac:spMk id="1166" creationId="{52E90EC9-08AA-2FB7-8F8F-1C715878AD7C}"/>
          </ac:spMkLst>
        </pc:spChg>
        <pc:spChg chg="add del mod">
          <ac:chgData name="Ho Lam Gia Khanh" userId="845caf68328278c6" providerId="LiveId" clId="{2F57BD16-1000-49B4-8116-62B9D7883673}" dt="2022-12-22T10:36:42.261" v="6459" actId="478"/>
          <ac:spMkLst>
            <pc:docMk/>
            <pc:sldMk cId="2558264565" sldId="259"/>
            <ac:spMk id="1166" creationId="{F84D04E7-0576-1AAA-0605-66075BD930EC}"/>
          </ac:spMkLst>
        </pc:spChg>
        <pc:spChg chg="add del mod">
          <ac:chgData name="Ho Lam Gia Khanh" userId="845caf68328278c6" providerId="LiveId" clId="{2F57BD16-1000-49B4-8116-62B9D7883673}" dt="2022-12-22T10:36:44.432" v="6460" actId="478"/>
          <ac:spMkLst>
            <pc:docMk/>
            <pc:sldMk cId="2558264565" sldId="259"/>
            <ac:spMk id="1167" creationId="{4F5D5CC6-203B-6001-44EC-4DD0F5EF44D5}"/>
          </ac:spMkLst>
        </pc:spChg>
        <pc:spChg chg="mod">
          <ac:chgData name="Ho Lam Gia Khanh" userId="845caf68328278c6" providerId="LiveId" clId="{2F57BD16-1000-49B4-8116-62B9D7883673}" dt="2022-12-24T20:21:52.326" v="8297" actId="571"/>
          <ac:spMkLst>
            <pc:docMk/>
            <pc:sldMk cId="2558264565" sldId="259"/>
            <ac:spMk id="1167" creationId="{77B3025A-C3E8-FC88-8C17-3716476F17AE}"/>
          </ac:spMkLst>
        </pc:spChg>
        <pc:spChg chg="mod">
          <ac:chgData name="Ho Lam Gia Khanh" userId="845caf68328278c6" providerId="LiveId" clId="{2F57BD16-1000-49B4-8116-62B9D7883673}" dt="2022-12-24T20:21:52.326" v="8297" actId="571"/>
          <ac:spMkLst>
            <pc:docMk/>
            <pc:sldMk cId="2558264565" sldId="259"/>
            <ac:spMk id="1168" creationId="{DC04D72E-B78D-6DB9-BE22-9463930E92DA}"/>
          </ac:spMkLst>
        </pc:spChg>
        <pc:spChg chg="add del mod">
          <ac:chgData name="Ho Lam Gia Khanh" userId="845caf68328278c6" providerId="LiveId" clId="{2F57BD16-1000-49B4-8116-62B9D7883673}" dt="2022-12-22T10:36:44.432" v="6460" actId="478"/>
          <ac:spMkLst>
            <pc:docMk/>
            <pc:sldMk cId="2558264565" sldId="259"/>
            <ac:spMk id="1168" creationId="{FA03A4E4-66AE-E21D-1E76-EEA0E10B0314}"/>
          </ac:spMkLst>
        </pc:spChg>
        <pc:spChg chg="mod">
          <ac:chgData name="Ho Lam Gia Khanh" userId="845caf68328278c6" providerId="LiveId" clId="{2F57BD16-1000-49B4-8116-62B9D7883673}" dt="2022-12-24T20:21:52.326" v="8297" actId="571"/>
          <ac:spMkLst>
            <pc:docMk/>
            <pc:sldMk cId="2558264565" sldId="259"/>
            <ac:spMk id="1169" creationId="{63735AF8-AE13-AC9A-A8C3-80567E9387E5}"/>
          </ac:spMkLst>
        </pc:spChg>
        <pc:spChg chg="mod">
          <ac:chgData name="Ho Lam Gia Khanh" userId="845caf68328278c6" providerId="LiveId" clId="{2F57BD16-1000-49B4-8116-62B9D7883673}" dt="2022-12-24T20:21:52.326" v="8297" actId="571"/>
          <ac:spMkLst>
            <pc:docMk/>
            <pc:sldMk cId="2558264565" sldId="259"/>
            <ac:spMk id="1170" creationId="{B14137FC-6880-EA1F-5C56-36F18E6D3B8F}"/>
          </ac:spMkLst>
        </pc:spChg>
        <pc:spChg chg="mod">
          <ac:chgData name="Ho Lam Gia Khanh" userId="845caf68328278c6" providerId="LiveId" clId="{2F57BD16-1000-49B4-8116-62B9D7883673}" dt="2022-12-24T20:21:52.326" v="8297" actId="571"/>
          <ac:spMkLst>
            <pc:docMk/>
            <pc:sldMk cId="2558264565" sldId="259"/>
            <ac:spMk id="1171" creationId="{2CE2501C-C817-CA45-7BD2-9568534BE5F4}"/>
          </ac:spMkLst>
        </pc:spChg>
        <pc:spChg chg="add del mod">
          <ac:chgData name="Ho Lam Gia Khanh" userId="845caf68328278c6" providerId="LiveId" clId="{2F57BD16-1000-49B4-8116-62B9D7883673}" dt="2022-12-22T10:36:44.432" v="6460" actId="478"/>
          <ac:spMkLst>
            <pc:docMk/>
            <pc:sldMk cId="2558264565" sldId="259"/>
            <ac:spMk id="1171" creationId="{B5934AD0-47C9-D371-1000-84259049A811}"/>
          </ac:spMkLst>
        </pc:spChg>
        <pc:spChg chg="mod">
          <ac:chgData name="Ho Lam Gia Khanh" userId="845caf68328278c6" providerId="LiveId" clId="{2F57BD16-1000-49B4-8116-62B9D7883673}" dt="2022-12-24T20:21:52.326" v="8297" actId="571"/>
          <ac:spMkLst>
            <pc:docMk/>
            <pc:sldMk cId="2558264565" sldId="259"/>
            <ac:spMk id="1172" creationId="{A760A9CB-EDC5-B3B1-CCE7-BE6A9836F4AB}"/>
          </ac:spMkLst>
        </pc:spChg>
        <pc:spChg chg="add del mod">
          <ac:chgData name="Ho Lam Gia Khanh" userId="845caf68328278c6" providerId="LiveId" clId="{2F57BD16-1000-49B4-8116-62B9D7883673}" dt="2022-12-22T10:36:44.432" v="6460" actId="478"/>
          <ac:spMkLst>
            <pc:docMk/>
            <pc:sldMk cId="2558264565" sldId="259"/>
            <ac:spMk id="1172" creationId="{A8CABBF8-7E2B-D793-F38F-172ECB0DE9D2}"/>
          </ac:spMkLst>
        </pc:spChg>
        <pc:spChg chg="mod">
          <ac:chgData name="Ho Lam Gia Khanh" userId="845caf68328278c6" providerId="LiveId" clId="{2F57BD16-1000-49B4-8116-62B9D7883673}" dt="2022-12-24T20:21:52.326" v="8297" actId="571"/>
          <ac:spMkLst>
            <pc:docMk/>
            <pc:sldMk cId="2558264565" sldId="259"/>
            <ac:spMk id="1173" creationId="{35C56ED3-B2EF-9F34-3296-5EC5D587639E}"/>
          </ac:spMkLst>
        </pc:spChg>
        <pc:spChg chg="add del mod">
          <ac:chgData name="Ho Lam Gia Khanh" userId="845caf68328278c6" providerId="LiveId" clId="{2F57BD16-1000-49B4-8116-62B9D7883673}" dt="2022-12-22T10:36:42.261" v="6459" actId="478"/>
          <ac:spMkLst>
            <pc:docMk/>
            <pc:sldMk cId="2558264565" sldId="259"/>
            <ac:spMk id="1173" creationId="{B7B855E1-2275-7D20-D64C-DCB162670E5B}"/>
          </ac:spMkLst>
        </pc:spChg>
        <pc:spChg chg="add del mod">
          <ac:chgData name="Ho Lam Gia Khanh" userId="845caf68328278c6" providerId="LiveId" clId="{2F57BD16-1000-49B4-8116-62B9D7883673}" dt="2022-12-22T10:36:42.261" v="6459" actId="478"/>
          <ac:spMkLst>
            <pc:docMk/>
            <pc:sldMk cId="2558264565" sldId="259"/>
            <ac:spMk id="1174" creationId="{25277F89-D2CB-7443-50BA-7A4913D7C212}"/>
          </ac:spMkLst>
        </pc:spChg>
        <pc:spChg chg="mod">
          <ac:chgData name="Ho Lam Gia Khanh" userId="845caf68328278c6" providerId="LiveId" clId="{2F57BD16-1000-49B4-8116-62B9D7883673}" dt="2022-12-24T20:21:52.326" v="8297" actId="571"/>
          <ac:spMkLst>
            <pc:docMk/>
            <pc:sldMk cId="2558264565" sldId="259"/>
            <ac:spMk id="1174" creationId="{CC7C18EE-5DF9-0B59-8F9D-95F410D8085A}"/>
          </ac:spMkLst>
        </pc:spChg>
        <pc:spChg chg="mod">
          <ac:chgData name="Ho Lam Gia Khanh" userId="845caf68328278c6" providerId="LiveId" clId="{2F57BD16-1000-49B4-8116-62B9D7883673}" dt="2022-12-24T20:21:52.326" v="8297" actId="571"/>
          <ac:spMkLst>
            <pc:docMk/>
            <pc:sldMk cId="2558264565" sldId="259"/>
            <ac:spMk id="1175" creationId="{602B0620-2C9C-F067-3263-434A46D0E4AE}"/>
          </ac:spMkLst>
        </pc:spChg>
        <pc:spChg chg="add del mod">
          <ac:chgData name="Ho Lam Gia Khanh" userId="845caf68328278c6" providerId="LiveId" clId="{2F57BD16-1000-49B4-8116-62B9D7883673}" dt="2022-12-22T10:36:42.261" v="6459" actId="478"/>
          <ac:spMkLst>
            <pc:docMk/>
            <pc:sldMk cId="2558264565" sldId="259"/>
            <ac:spMk id="1175" creationId="{F2EE81C8-B335-7B93-F65A-8D6F887456E6}"/>
          </ac:spMkLst>
        </pc:spChg>
        <pc:spChg chg="add del mod">
          <ac:chgData name="Ho Lam Gia Khanh" userId="845caf68328278c6" providerId="LiveId" clId="{2F57BD16-1000-49B4-8116-62B9D7883673}" dt="2022-12-22T10:27:03.879" v="6368" actId="478"/>
          <ac:spMkLst>
            <pc:docMk/>
            <pc:sldMk cId="2558264565" sldId="259"/>
            <ac:spMk id="1176" creationId="{91B6EB8D-F701-D6D9-BA46-EDB01469240F}"/>
          </ac:spMkLst>
        </pc:spChg>
        <pc:spChg chg="mod">
          <ac:chgData name="Ho Lam Gia Khanh" userId="845caf68328278c6" providerId="LiveId" clId="{2F57BD16-1000-49B4-8116-62B9D7883673}" dt="2022-12-24T20:21:52.326" v="8297" actId="571"/>
          <ac:spMkLst>
            <pc:docMk/>
            <pc:sldMk cId="2558264565" sldId="259"/>
            <ac:spMk id="1176" creationId="{ED892AF0-D47E-9B0E-329D-96AC45C6D566}"/>
          </ac:spMkLst>
        </pc:spChg>
        <pc:spChg chg="add del mod">
          <ac:chgData name="Ho Lam Gia Khanh" userId="845caf68328278c6" providerId="LiveId" clId="{2F57BD16-1000-49B4-8116-62B9D7883673}" dt="2022-12-22T10:31:26.807" v="6408" actId="478"/>
          <ac:spMkLst>
            <pc:docMk/>
            <pc:sldMk cId="2558264565" sldId="259"/>
            <ac:spMk id="1177" creationId="{47493A7C-6793-5911-795A-D158A4160578}"/>
          </ac:spMkLst>
        </pc:spChg>
        <pc:spChg chg="mod">
          <ac:chgData name="Ho Lam Gia Khanh" userId="845caf68328278c6" providerId="LiveId" clId="{2F57BD16-1000-49B4-8116-62B9D7883673}" dt="2022-12-24T20:21:52.326" v="8297" actId="571"/>
          <ac:spMkLst>
            <pc:docMk/>
            <pc:sldMk cId="2558264565" sldId="259"/>
            <ac:spMk id="1177" creationId="{4FB68375-5C44-F036-F7C8-072304819A2C}"/>
          </ac:spMkLst>
        </pc:spChg>
        <pc:spChg chg="add mod ord">
          <ac:chgData name="Ho Lam Gia Khanh" userId="845caf68328278c6" providerId="LiveId" clId="{2F57BD16-1000-49B4-8116-62B9D7883673}" dt="2022-12-24T10:45:30.685" v="7693" actId="1076"/>
          <ac:spMkLst>
            <pc:docMk/>
            <pc:sldMk cId="2558264565" sldId="259"/>
            <ac:spMk id="1178" creationId="{19D84CBA-AA50-3FE3-9571-983DBDE4DE10}"/>
          </ac:spMkLst>
        </pc:spChg>
        <pc:spChg chg="mod">
          <ac:chgData name="Ho Lam Gia Khanh" userId="845caf68328278c6" providerId="LiveId" clId="{2F57BD16-1000-49B4-8116-62B9D7883673}" dt="2022-12-24T20:21:52.326" v="8297" actId="571"/>
          <ac:spMkLst>
            <pc:docMk/>
            <pc:sldMk cId="2558264565" sldId="259"/>
            <ac:spMk id="1179" creationId="{864C277F-6C49-7599-BB09-BA52AD1E7B82}"/>
          </ac:spMkLst>
        </pc:spChg>
        <pc:spChg chg="add del mod">
          <ac:chgData name="Ho Lam Gia Khanh" userId="845caf68328278c6" providerId="LiveId" clId="{2F57BD16-1000-49B4-8116-62B9D7883673}" dt="2022-12-22T10:44:32.557" v="7139" actId="478"/>
          <ac:spMkLst>
            <pc:docMk/>
            <pc:sldMk cId="2558264565" sldId="259"/>
            <ac:spMk id="1179" creationId="{9B11A652-9D50-9E5D-4205-D1160DD25428}"/>
          </ac:spMkLst>
        </pc:spChg>
        <pc:spChg chg="mod">
          <ac:chgData name="Ho Lam Gia Khanh" userId="845caf68328278c6" providerId="LiveId" clId="{2F57BD16-1000-49B4-8116-62B9D7883673}" dt="2022-12-24T20:21:52.326" v="8297" actId="571"/>
          <ac:spMkLst>
            <pc:docMk/>
            <pc:sldMk cId="2558264565" sldId="259"/>
            <ac:spMk id="1180" creationId="{E6CB0D7A-B443-99BB-8760-EEBB62A38D04}"/>
          </ac:spMkLst>
        </pc:spChg>
        <pc:spChg chg="mod">
          <ac:chgData name="Ho Lam Gia Khanh" userId="845caf68328278c6" providerId="LiveId" clId="{2F57BD16-1000-49B4-8116-62B9D7883673}" dt="2022-12-24T20:21:52.326" v="8297" actId="571"/>
          <ac:spMkLst>
            <pc:docMk/>
            <pc:sldMk cId="2558264565" sldId="259"/>
            <ac:spMk id="1181" creationId="{4870FC9B-9434-E0BA-F6F7-54F896E86569}"/>
          </ac:spMkLst>
        </pc:spChg>
        <pc:spChg chg="mod">
          <ac:chgData name="Ho Lam Gia Khanh" userId="845caf68328278c6" providerId="LiveId" clId="{2F57BD16-1000-49B4-8116-62B9D7883673}" dt="2022-12-24T20:21:52.326" v="8297" actId="571"/>
          <ac:spMkLst>
            <pc:docMk/>
            <pc:sldMk cId="2558264565" sldId="259"/>
            <ac:spMk id="1182" creationId="{95D1A1CB-F12F-633F-5952-4586E7C8CB36}"/>
          </ac:spMkLst>
        </pc:spChg>
        <pc:spChg chg="mod">
          <ac:chgData name="Ho Lam Gia Khanh" userId="845caf68328278c6" providerId="LiveId" clId="{2F57BD16-1000-49B4-8116-62B9D7883673}" dt="2022-12-24T20:21:52.326" v="8297" actId="571"/>
          <ac:spMkLst>
            <pc:docMk/>
            <pc:sldMk cId="2558264565" sldId="259"/>
            <ac:spMk id="1183" creationId="{A6B45914-26FD-9663-E925-E2C81946B72A}"/>
          </ac:spMkLst>
        </pc:spChg>
        <pc:spChg chg="mod">
          <ac:chgData name="Ho Lam Gia Khanh" userId="845caf68328278c6" providerId="LiveId" clId="{2F57BD16-1000-49B4-8116-62B9D7883673}" dt="2022-12-24T20:21:52.326" v="8297" actId="571"/>
          <ac:spMkLst>
            <pc:docMk/>
            <pc:sldMk cId="2558264565" sldId="259"/>
            <ac:spMk id="1184" creationId="{FF0C5B8D-36F7-59A4-A152-38BCD54803EC}"/>
          </ac:spMkLst>
        </pc:spChg>
        <pc:spChg chg="mod">
          <ac:chgData name="Ho Lam Gia Khanh" userId="845caf68328278c6" providerId="LiveId" clId="{2F57BD16-1000-49B4-8116-62B9D7883673}" dt="2022-12-24T20:21:52.326" v="8297" actId="571"/>
          <ac:spMkLst>
            <pc:docMk/>
            <pc:sldMk cId="2558264565" sldId="259"/>
            <ac:spMk id="1185" creationId="{CFEC3016-7F84-1096-87C6-1A39C5560436}"/>
          </ac:spMkLst>
        </pc:spChg>
        <pc:spChg chg="mod">
          <ac:chgData name="Ho Lam Gia Khanh" userId="845caf68328278c6" providerId="LiveId" clId="{2F57BD16-1000-49B4-8116-62B9D7883673}" dt="2022-12-24T20:21:52.326" v="8297" actId="571"/>
          <ac:spMkLst>
            <pc:docMk/>
            <pc:sldMk cId="2558264565" sldId="259"/>
            <ac:spMk id="1186" creationId="{3A1AB237-2D20-3B7C-EBC9-0AD2A96CB7CE}"/>
          </ac:spMkLst>
        </pc:spChg>
        <pc:spChg chg="mod">
          <ac:chgData name="Ho Lam Gia Khanh" userId="845caf68328278c6" providerId="LiveId" clId="{2F57BD16-1000-49B4-8116-62B9D7883673}" dt="2022-12-22T10:40:50.796" v="7055" actId="571"/>
          <ac:spMkLst>
            <pc:docMk/>
            <pc:sldMk cId="2558264565" sldId="259"/>
            <ac:spMk id="1186" creationId="{C6BF9752-ED00-65CA-9DB1-D6F2EF7C373C}"/>
          </ac:spMkLst>
        </pc:spChg>
        <pc:spChg chg="mod">
          <ac:chgData name="Ho Lam Gia Khanh" userId="845caf68328278c6" providerId="LiveId" clId="{2F57BD16-1000-49B4-8116-62B9D7883673}" dt="2022-12-24T20:21:52.326" v="8297" actId="571"/>
          <ac:spMkLst>
            <pc:docMk/>
            <pc:sldMk cId="2558264565" sldId="259"/>
            <ac:spMk id="1187" creationId="{50CE7F5A-DA03-DB4F-A32B-F8493D6F45A0}"/>
          </ac:spMkLst>
        </pc:spChg>
        <pc:spChg chg="mod">
          <ac:chgData name="Ho Lam Gia Khanh" userId="845caf68328278c6" providerId="LiveId" clId="{2F57BD16-1000-49B4-8116-62B9D7883673}" dt="2022-12-22T10:40:50.796" v="7055" actId="571"/>
          <ac:spMkLst>
            <pc:docMk/>
            <pc:sldMk cId="2558264565" sldId="259"/>
            <ac:spMk id="1188" creationId="{7F2BB244-7477-2154-DE93-1D0F3FC1C64C}"/>
          </ac:spMkLst>
        </pc:spChg>
        <pc:spChg chg="mod">
          <ac:chgData name="Ho Lam Gia Khanh" userId="845caf68328278c6" providerId="LiveId" clId="{2F57BD16-1000-49B4-8116-62B9D7883673}" dt="2022-12-24T20:21:52.326" v="8297" actId="571"/>
          <ac:spMkLst>
            <pc:docMk/>
            <pc:sldMk cId="2558264565" sldId="259"/>
            <ac:spMk id="1188" creationId="{BF3B51FA-7EE3-94AA-DD80-02301151B6C0}"/>
          </ac:spMkLst>
        </pc:spChg>
        <pc:spChg chg="mod">
          <ac:chgData name="Ho Lam Gia Khanh" userId="845caf68328278c6" providerId="LiveId" clId="{2F57BD16-1000-49B4-8116-62B9D7883673}" dt="2022-12-22T10:40:50.796" v="7055" actId="571"/>
          <ac:spMkLst>
            <pc:docMk/>
            <pc:sldMk cId="2558264565" sldId="259"/>
            <ac:spMk id="1189" creationId="{0E04CA03-5F89-1C4D-481B-3CD75941C0EC}"/>
          </ac:spMkLst>
        </pc:spChg>
        <pc:spChg chg="mod">
          <ac:chgData name="Ho Lam Gia Khanh" userId="845caf68328278c6" providerId="LiveId" clId="{2F57BD16-1000-49B4-8116-62B9D7883673}" dt="2022-12-24T20:21:52.326" v="8297" actId="571"/>
          <ac:spMkLst>
            <pc:docMk/>
            <pc:sldMk cId="2558264565" sldId="259"/>
            <ac:spMk id="1189" creationId="{6F76370F-9B5E-A187-FF92-EF435042CBE5}"/>
          </ac:spMkLst>
        </pc:spChg>
        <pc:spChg chg="mod">
          <ac:chgData name="Ho Lam Gia Khanh" userId="845caf68328278c6" providerId="LiveId" clId="{2F57BD16-1000-49B4-8116-62B9D7883673}" dt="2022-12-22T10:40:50.796" v="7055" actId="571"/>
          <ac:spMkLst>
            <pc:docMk/>
            <pc:sldMk cId="2558264565" sldId="259"/>
            <ac:spMk id="1190" creationId="{E9C4DFD0-8254-9935-5F58-AB6B51CE3AE9}"/>
          </ac:spMkLst>
        </pc:spChg>
        <pc:spChg chg="mod">
          <ac:chgData name="Ho Lam Gia Khanh" userId="845caf68328278c6" providerId="LiveId" clId="{2F57BD16-1000-49B4-8116-62B9D7883673}" dt="2022-12-24T20:41:14.696" v="8433" actId="571"/>
          <ac:spMkLst>
            <pc:docMk/>
            <pc:sldMk cId="2558264565" sldId="259"/>
            <ac:spMk id="1191" creationId="{E377E12E-F5F4-1FE0-001A-3D62D37651AC}"/>
          </ac:spMkLst>
        </pc:spChg>
        <pc:spChg chg="mod">
          <ac:chgData name="Ho Lam Gia Khanh" userId="845caf68328278c6" providerId="LiveId" clId="{2F57BD16-1000-49B4-8116-62B9D7883673}" dt="2022-12-22T10:40:50.796" v="7055" actId="571"/>
          <ac:spMkLst>
            <pc:docMk/>
            <pc:sldMk cId="2558264565" sldId="259"/>
            <ac:spMk id="1191" creationId="{F6CD43CD-6B6A-2126-D75B-68F23B0F6F56}"/>
          </ac:spMkLst>
        </pc:spChg>
        <pc:spChg chg="mod">
          <ac:chgData name="Ho Lam Gia Khanh" userId="845caf68328278c6" providerId="LiveId" clId="{2F57BD16-1000-49B4-8116-62B9D7883673}" dt="2022-12-22T10:40:50.796" v="7055" actId="571"/>
          <ac:spMkLst>
            <pc:docMk/>
            <pc:sldMk cId="2558264565" sldId="259"/>
            <ac:spMk id="1192" creationId="{2144BA89-A8A0-6479-0F0D-DD08B684D8E1}"/>
          </ac:spMkLst>
        </pc:spChg>
        <pc:spChg chg="mod">
          <ac:chgData name="Ho Lam Gia Khanh" userId="845caf68328278c6" providerId="LiveId" clId="{2F57BD16-1000-49B4-8116-62B9D7883673}" dt="2022-12-22T10:40:50.796" v="7055" actId="571"/>
          <ac:spMkLst>
            <pc:docMk/>
            <pc:sldMk cId="2558264565" sldId="259"/>
            <ac:spMk id="1193" creationId="{04508A1B-577C-C903-576D-8D9DBF405354}"/>
          </ac:spMkLst>
        </pc:spChg>
        <pc:spChg chg="mod">
          <ac:chgData name="Ho Lam Gia Khanh" userId="845caf68328278c6" providerId="LiveId" clId="{2F57BD16-1000-49B4-8116-62B9D7883673}" dt="2022-12-22T10:41:49.923" v="7073" actId="571"/>
          <ac:spMkLst>
            <pc:docMk/>
            <pc:sldMk cId="2558264565" sldId="259"/>
            <ac:spMk id="1198" creationId="{A014560C-0E81-211F-170D-D4DA7CB47346}"/>
          </ac:spMkLst>
        </pc:spChg>
        <pc:spChg chg="mod">
          <ac:chgData name="Ho Lam Gia Khanh" userId="845caf68328278c6" providerId="LiveId" clId="{2F57BD16-1000-49B4-8116-62B9D7883673}" dt="2022-12-24T20:41:14.696" v="8433" actId="571"/>
          <ac:spMkLst>
            <pc:docMk/>
            <pc:sldMk cId="2558264565" sldId="259"/>
            <ac:spMk id="1199" creationId="{31FFA828-2E2C-33D2-0364-C8CBEC055566}"/>
          </ac:spMkLst>
        </pc:spChg>
        <pc:spChg chg="mod">
          <ac:chgData name="Ho Lam Gia Khanh" userId="845caf68328278c6" providerId="LiveId" clId="{2F57BD16-1000-49B4-8116-62B9D7883673}" dt="2022-12-24T20:41:14.696" v="8433" actId="571"/>
          <ac:spMkLst>
            <pc:docMk/>
            <pc:sldMk cId="2558264565" sldId="259"/>
            <ac:spMk id="1200" creationId="{1116BAE3-7CB6-6900-4D55-0501E8F8EE15}"/>
          </ac:spMkLst>
        </pc:spChg>
        <pc:spChg chg="mod">
          <ac:chgData name="Ho Lam Gia Khanh" userId="845caf68328278c6" providerId="LiveId" clId="{2F57BD16-1000-49B4-8116-62B9D7883673}" dt="2022-12-22T10:41:49.923" v="7073" actId="571"/>
          <ac:spMkLst>
            <pc:docMk/>
            <pc:sldMk cId="2558264565" sldId="259"/>
            <ac:spMk id="1200" creationId="{3B6A9F8F-CD5D-7A1A-B59B-1D0664474E38}"/>
          </ac:spMkLst>
        </pc:spChg>
        <pc:spChg chg="mod">
          <ac:chgData name="Ho Lam Gia Khanh" userId="845caf68328278c6" providerId="LiveId" clId="{2F57BD16-1000-49B4-8116-62B9D7883673}" dt="2022-12-22T10:41:49.923" v="7073" actId="571"/>
          <ac:spMkLst>
            <pc:docMk/>
            <pc:sldMk cId="2558264565" sldId="259"/>
            <ac:spMk id="1201" creationId="{09F176C7-7A9B-5408-B627-F095379EBF9D}"/>
          </ac:spMkLst>
        </pc:spChg>
        <pc:spChg chg="mod">
          <ac:chgData name="Ho Lam Gia Khanh" userId="845caf68328278c6" providerId="LiveId" clId="{2F57BD16-1000-49B4-8116-62B9D7883673}" dt="2022-12-24T20:41:14.696" v="8433" actId="571"/>
          <ac:spMkLst>
            <pc:docMk/>
            <pc:sldMk cId="2558264565" sldId="259"/>
            <ac:spMk id="1201" creationId="{66506126-C8D8-A1E2-7754-435019D732AD}"/>
          </ac:spMkLst>
        </pc:spChg>
        <pc:spChg chg="mod">
          <ac:chgData name="Ho Lam Gia Khanh" userId="845caf68328278c6" providerId="LiveId" clId="{2F57BD16-1000-49B4-8116-62B9D7883673}" dt="2022-12-22T10:41:49.923" v="7073" actId="571"/>
          <ac:spMkLst>
            <pc:docMk/>
            <pc:sldMk cId="2558264565" sldId="259"/>
            <ac:spMk id="1202" creationId="{2240701F-81E3-5E09-C7E7-F4D8C15C2820}"/>
          </ac:spMkLst>
        </pc:spChg>
        <pc:spChg chg="mod">
          <ac:chgData name="Ho Lam Gia Khanh" userId="845caf68328278c6" providerId="LiveId" clId="{2F57BD16-1000-49B4-8116-62B9D7883673}" dt="2022-12-24T20:41:14.696" v="8433" actId="571"/>
          <ac:spMkLst>
            <pc:docMk/>
            <pc:sldMk cId="2558264565" sldId="259"/>
            <ac:spMk id="1202" creationId="{430C6B72-75A7-B263-9EEA-1C5C2A13D10A}"/>
          </ac:spMkLst>
        </pc:spChg>
        <pc:spChg chg="mod">
          <ac:chgData name="Ho Lam Gia Khanh" userId="845caf68328278c6" providerId="LiveId" clId="{2F57BD16-1000-49B4-8116-62B9D7883673}" dt="2022-12-24T20:41:14.696" v="8433" actId="571"/>
          <ac:spMkLst>
            <pc:docMk/>
            <pc:sldMk cId="2558264565" sldId="259"/>
            <ac:spMk id="1203" creationId="{7A8D05F3-97FF-33C5-CB37-C6869197F6E5}"/>
          </ac:spMkLst>
        </pc:spChg>
        <pc:spChg chg="mod">
          <ac:chgData name="Ho Lam Gia Khanh" userId="845caf68328278c6" providerId="LiveId" clId="{2F57BD16-1000-49B4-8116-62B9D7883673}" dt="2022-12-22T10:41:49.923" v="7073" actId="571"/>
          <ac:spMkLst>
            <pc:docMk/>
            <pc:sldMk cId="2558264565" sldId="259"/>
            <ac:spMk id="1203" creationId="{8BF8F4D1-4E97-02B1-5606-8AC5D6CF05C6}"/>
          </ac:spMkLst>
        </pc:spChg>
        <pc:spChg chg="mod">
          <ac:chgData name="Ho Lam Gia Khanh" userId="845caf68328278c6" providerId="LiveId" clId="{2F57BD16-1000-49B4-8116-62B9D7883673}" dt="2022-12-24T20:41:14.696" v="8433" actId="571"/>
          <ac:spMkLst>
            <pc:docMk/>
            <pc:sldMk cId="2558264565" sldId="259"/>
            <ac:spMk id="1204" creationId="{6903FFE7-E9D3-3029-DEB6-3D23631A8D5D}"/>
          </ac:spMkLst>
        </pc:spChg>
        <pc:spChg chg="mod">
          <ac:chgData name="Ho Lam Gia Khanh" userId="845caf68328278c6" providerId="LiveId" clId="{2F57BD16-1000-49B4-8116-62B9D7883673}" dt="2022-12-22T10:41:49.923" v="7073" actId="571"/>
          <ac:spMkLst>
            <pc:docMk/>
            <pc:sldMk cId="2558264565" sldId="259"/>
            <ac:spMk id="1204" creationId="{9C9DA38B-8424-678C-64B6-9D448702146B}"/>
          </ac:spMkLst>
        </pc:spChg>
        <pc:spChg chg="mod">
          <ac:chgData name="Ho Lam Gia Khanh" userId="845caf68328278c6" providerId="LiveId" clId="{2F57BD16-1000-49B4-8116-62B9D7883673}" dt="2022-12-24T20:41:14.696" v="8433" actId="571"/>
          <ac:spMkLst>
            <pc:docMk/>
            <pc:sldMk cId="2558264565" sldId="259"/>
            <ac:spMk id="1205" creationId="{A117B974-8740-21E3-37AF-27A9365963BC}"/>
          </ac:spMkLst>
        </pc:spChg>
        <pc:spChg chg="mod">
          <ac:chgData name="Ho Lam Gia Khanh" userId="845caf68328278c6" providerId="LiveId" clId="{2F57BD16-1000-49B4-8116-62B9D7883673}" dt="2022-12-22T10:41:49.923" v="7073" actId="571"/>
          <ac:spMkLst>
            <pc:docMk/>
            <pc:sldMk cId="2558264565" sldId="259"/>
            <ac:spMk id="1205" creationId="{AFFF420D-58FD-5ECA-D77E-7818D78E181D}"/>
          </ac:spMkLst>
        </pc:spChg>
        <pc:spChg chg="add del mod">
          <ac:chgData name="Ho Lam Gia Khanh" userId="845caf68328278c6" providerId="LiveId" clId="{2F57BD16-1000-49B4-8116-62B9D7883673}" dt="2022-12-22T10:43:58.471" v="7092" actId="478"/>
          <ac:spMkLst>
            <pc:docMk/>
            <pc:sldMk cId="2558264565" sldId="259"/>
            <ac:spMk id="1206" creationId="{BEEF5773-21CD-097D-5144-A4D897E13C91}"/>
          </ac:spMkLst>
        </pc:spChg>
        <pc:spChg chg="mod">
          <ac:chgData name="Ho Lam Gia Khanh" userId="845caf68328278c6" providerId="LiveId" clId="{2F57BD16-1000-49B4-8116-62B9D7883673}" dt="2022-12-24T20:41:14.696" v="8433" actId="571"/>
          <ac:spMkLst>
            <pc:docMk/>
            <pc:sldMk cId="2558264565" sldId="259"/>
            <ac:spMk id="1206" creationId="{DAE187BF-2248-4CA2-564B-1AE46912458B}"/>
          </ac:spMkLst>
        </pc:spChg>
        <pc:spChg chg="mod">
          <ac:chgData name="Ho Lam Gia Khanh" userId="845caf68328278c6" providerId="LiveId" clId="{2F57BD16-1000-49B4-8116-62B9D7883673}" dt="2022-12-24T20:41:14.696" v="8433" actId="571"/>
          <ac:spMkLst>
            <pc:docMk/>
            <pc:sldMk cId="2558264565" sldId="259"/>
            <ac:spMk id="1207" creationId="{EB12BE60-F529-7A54-5B21-EBC49AB92E21}"/>
          </ac:spMkLst>
        </pc:spChg>
        <pc:spChg chg="add del mod">
          <ac:chgData name="Ho Lam Gia Khanh" userId="845caf68328278c6" providerId="LiveId" clId="{2F57BD16-1000-49B4-8116-62B9D7883673}" dt="2022-12-22T10:44:46.123" v="7151"/>
          <ac:spMkLst>
            <pc:docMk/>
            <pc:sldMk cId="2558264565" sldId="259"/>
            <ac:spMk id="1207" creationId="{ED0740E7-7B81-AA2A-32CC-FBA74A2224B1}"/>
          </ac:spMkLst>
        </pc:spChg>
        <pc:spChg chg="add mod">
          <ac:chgData name="Ho Lam Gia Khanh" userId="845caf68328278c6" providerId="LiveId" clId="{2F57BD16-1000-49B4-8116-62B9D7883673}" dt="2022-12-22T10:46:15.323" v="7165" actId="164"/>
          <ac:spMkLst>
            <pc:docMk/>
            <pc:sldMk cId="2558264565" sldId="259"/>
            <ac:spMk id="1208" creationId="{5BFD2835-CCFF-8816-EBD1-57518013DE9D}"/>
          </ac:spMkLst>
        </pc:spChg>
        <pc:spChg chg="mod">
          <ac:chgData name="Ho Lam Gia Khanh" userId="845caf68328278c6" providerId="LiveId" clId="{2F57BD16-1000-49B4-8116-62B9D7883673}" dt="2022-12-24T20:41:14.696" v="8433" actId="571"/>
          <ac:spMkLst>
            <pc:docMk/>
            <pc:sldMk cId="2558264565" sldId="259"/>
            <ac:spMk id="1209" creationId="{45B18423-F48F-3461-F2D8-E2013024F286}"/>
          </ac:spMkLst>
        </pc:spChg>
        <pc:spChg chg="add mod">
          <ac:chgData name="Ho Lam Gia Khanh" userId="845caf68328278c6" providerId="LiveId" clId="{2F57BD16-1000-49B4-8116-62B9D7883673}" dt="2022-12-24T10:23:24.187" v="7547" actId="207"/>
          <ac:spMkLst>
            <pc:docMk/>
            <pc:sldMk cId="2558264565" sldId="259"/>
            <ac:spMk id="1210" creationId="{2B44459A-2399-8B33-40BD-6B49338E705E}"/>
          </ac:spMkLst>
        </pc:spChg>
        <pc:spChg chg="add mod">
          <ac:chgData name="Ho Lam Gia Khanh" userId="845caf68328278c6" providerId="LiveId" clId="{2F57BD16-1000-49B4-8116-62B9D7883673}" dt="2022-12-22T10:46:15.323" v="7165" actId="164"/>
          <ac:spMkLst>
            <pc:docMk/>
            <pc:sldMk cId="2558264565" sldId="259"/>
            <ac:spMk id="1211" creationId="{BC1C2F83-6B61-115F-4883-5AF9DE497EA2}"/>
          </ac:spMkLst>
        </pc:spChg>
        <pc:spChg chg="add mod">
          <ac:chgData name="Ho Lam Gia Khanh" userId="845caf68328278c6" providerId="LiveId" clId="{2F57BD16-1000-49B4-8116-62B9D7883673}" dt="2022-12-22T10:46:15.323" v="7165" actId="164"/>
          <ac:spMkLst>
            <pc:docMk/>
            <pc:sldMk cId="2558264565" sldId="259"/>
            <ac:spMk id="1212" creationId="{77AAC994-CE60-3AAA-67A3-C83F535EFB1F}"/>
          </ac:spMkLst>
        </pc:spChg>
        <pc:spChg chg="add mod">
          <ac:chgData name="Ho Lam Gia Khanh" userId="845caf68328278c6" providerId="LiveId" clId="{2F57BD16-1000-49B4-8116-62B9D7883673}" dt="2022-12-22T10:46:15.323" v="7165" actId="164"/>
          <ac:spMkLst>
            <pc:docMk/>
            <pc:sldMk cId="2558264565" sldId="259"/>
            <ac:spMk id="1213" creationId="{68E41D37-B9A1-E30B-3D88-0C9521A992E0}"/>
          </ac:spMkLst>
        </pc:spChg>
        <pc:spChg chg="add mod">
          <ac:chgData name="Ho Lam Gia Khanh" userId="845caf68328278c6" providerId="LiveId" clId="{2F57BD16-1000-49B4-8116-62B9D7883673}" dt="2022-12-24T10:22:20.476" v="7541" actId="207"/>
          <ac:spMkLst>
            <pc:docMk/>
            <pc:sldMk cId="2558264565" sldId="259"/>
            <ac:spMk id="1214" creationId="{37A467C0-E0BD-F0D4-36DE-630FE98FF3C1}"/>
          </ac:spMkLst>
        </pc:spChg>
        <pc:spChg chg="add mod">
          <ac:chgData name="Ho Lam Gia Khanh" userId="845caf68328278c6" providerId="LiveId" clId="{2F57BD16-1000-49B4-8116-62B9D7883673}" dt="2022-12-24T10:22:33.907" v="7542" actId="207"/>
          <ac:spMkLst>
            <pc:docMk/>
            <pc:sldMk cId="2558264565" sldId="259"/>
            <ac:spMk id="1215" creationId="{94A732E0-B82A-1545-ACEB-D670A2C5B9B4}"/>
          </ac:spMkLst>
        </pc:spChg>
        <pc:spChg chg="add mod">
          <ac:chgData name="Ho Lam Gia Khanh" userId="845caf68328278c6" providerId="LiveId" clId="{2F57BD16-1000-49B4-8116-62B9D7883673}" dt="2022-12-24T10:29:06.567" v="7594" actId="165"/>
          <ac:spMkLst>
            <pc:docMk/>
            <pc:sldMk cId="2558264565" sldId="259"/>
            <ac:spMk id="1216" creationId="{71B69794-9673-F224-BD6C-D9FA97DFE63E}"/>
          </ac:spMkLst>
        </pc:spChg>
        <pc:spChg chg="mod">
          <ac:chgData name="Ho Lam Gia Khanh" userId="845caf68328278c6" providerId="LiveId" clId="{2F57BD16-1000-49B4-8116-62B9D7883673}" dt="2022-12-24T20:41:14.696" v="8433" actId="571"/>
          <ac:spMkLst>
            <pc:docMk/>
            <pc:sldMk cId="2558264565" sldId="259"/>
            <ac:spMk id="1217" creationId="{4B290DC3-F3A1-96A3-8280-9210B827322F}"/>
          </ac:spMkLst>
        </pc:spChg>
        <pc:spChg chg="add mod">
          <ac:chgData name="Ho Lam Gia Khanh" userId="845caf68328278c6" providerId="LiveId" clId="{2F57BD16-1000-49B4-8116-62B9D7883673}" dt="2022-12-24T10:29:06.567" v="7594" actId="165"/>
          <ac:spMkLst>
            <pc:docMk/>
            <pc:sldMk cId="2558264565" sldId="259"/>
            <ac:spMk id="1218" creationId="{A787E5B5-1460-73EF-DD6E-0FA1CF210DF6}"/>
          </ac:spMkLst>
        </pc:spChg>
        <pc:spChg chg="add mod">
          <ac:chgData name="Ho Lam Gia Khanh" userId="845caf68328278c6" providerId="LiveId" clId="{2F57BD16-1000-49B4-8116-62B9D7883673}" dt="2022-12-24T10:29:06.567" v="7594" actId="165"/>
          <ac:spMkLst>
            <pc:docMk/>
            <pc:sldMk cId="2558264565" sldId="259"/>
            <ac:spMk id="1219" creationId="{75E103DF-CBE3-672A-F19F-72A1AFDF5468}"/>
          </ac:spMkLst>
        </pc:spChg>
        <pc:spChg chg="add mod">
          <ac:chgData name="Ho Lam Gia Khanh" userId="845caf68328278c6" providerId="LiveId" clId="{2F57BD16-1000-49B4-8116-62B9D7883673}" dt="2022-12-24T10:29:06.567" v="7594" actId="165"/>
          <ac:spMkLst>
            <pc:docMk/>
            <pc:sldMk cId="2558264565" sldId="259"/>
            <ac:spMk id="1220" creationId="{DDEEE6E2-8344-60D5-7C74-5202EAC9F463}"/>
          </ac:spMkLst>
        </pc:spChg>
        <pc:spChg chg="add mod">
          <ac:chgData name="Ho Lam Gia Khanh" userId="845caf68328278c6" providerId="LiveId" clId="{2F57BD16-1000-49B4-8116-62B9D7883673}" dt="2022-12-24T10:29:06.567" v="7594" actId="165"/>
          <ac:spMkLst>
            <pc:docMk/>
            <pc:sldMk cId="2558264565" sldId="259"/>
            <ac:spMk id="1221" creationId="{D686A2E3-E3D8-D897-336C-B1BBA3693317}"/>
          </ac:spMkLst>
        </pc:spChg>
        <pc:spChg chg="add mod">
          <ac:chgData name="Ho Lam Gia Khanh" userId="845caf68328278c6" providerId="LiveId" clId="{2F57BD16-1000-49B4-8116-62B9D7883673}" dt="2022-12-29T08:07:31.030" v="11479" actId="20577"/>
          <ac:spMkLst>
            <pc:docMk/>
            <pc:sldMk cId="2558264565" sldId="259"/>
            <ac:spMk id="1222" creationId="{BE59988F-1D70-A22C-EB18-42D797964473}"/>
          </ac:spMkLst>
        </pc:spChg>
        <pc:spChg chg="add mod">
          <ac:chgData name="Ho Lam Gia Khanh" userId="845caf68328278c6" providerId="LiveId" clId="{2F57BD16-1000-49B4-8116-62B9D7883673}" dt="2022-12-24T10:29:06.567" v="7594" actId="165"/>
          <ac:spMkLst>
            <pc:docMk/>
            <pc:sldMk cId="2558264565" sldId="259"/>
            <ac:spMk id="1223" creationId="{E5E6BD63-7590-7581-5548-043CEFED7E08}"/>
          </ac:spMkLst>
        </pc:spChg>
        <pc:spChg chg="add del mod">
          <ac:chgData name="Ho Lam Gia Khanh" userId="845caf68328278c6" providerId="LiveId" clId="{2F57BD16-1000-49B4-8116-62B9D7883673}" dt="2022-12-22T10:46:00.052" v="7161"/>
          <ac:spMkLst>
            <pc:docMk/>
            <pc:sldMk cId="2558264565" sldId="259"/>
            <ac:spMk id="1224" creationId="{2F1405CC-8666-D94F-2BA8-560584419E69}"/>
          </ac:spMkLst>
        </pc:spChg>
        <pc:spChg chg="mod">
          <ac:chgData name="Ho Lam Gia Khanh" userId="845caf68328278c6" providerId="LiveId" clId="{2F57BD16-1000-49B4-8116-62B9D7883673}" dt="2022-12-24T20:41:14.696" v="8433" actId="571"/>
          <ac:spMkLst>
            <pc:docMk/>
            <pc:sldMk cId="2558264565" sldId="259"/>
            <ac:spMk id="1224" creationId="{4ADD18CB-03B5-A153-5086-A653B8C22DA5}"/>
          </ac:spMkLst>
        </pc:spChg>
        <pc:spChg chg="mod">
          <ac:chgData name="Ho Lam Gia Khanh" userId="845caf68328278c6" providerId="LiveId" clId="{2F57BD16-1000-49B4-8116-62B9D7883673}" dt="2022-12-24T20:41:14.696" v="8433" actId="571"/>
          <ac:spMkLst>
            <pc:docMk/>
            <pc:sldMk cId="2558264565" sldId="259"/>
            <ac:spMk id="1225" creationId="{3A39F610-3E23-E8C7-AA84-065A095323FE}"/>
          </ac:spMkLst>
        </pc:spChg>
        <pc:spChg chg="add del mod">
          <ac:chgData name="Ho Lam Gia Khanh" userId="845caf68328278c6" providerId="LiveId" clId="{2F57BD16-1000-49B4-8116-62B9D7883673}" dt="2022-12-22T10:46:00.052" v="7161"/>
          <ac:spMkLst>
            <pc:docMk/>
            <pc:sldMk cId="2558264565" sldId="259"/>
            <ac:spMk id="1226" creationId="{0D1EFCFE-67D6-9744-4B84-DA81FF1353FC}"/>
          </ac:spMkLst>
        </pc:spChg>
        <pc:spChg chg="mod">
          <ac:chgData name="Ho Lam Gia Khanh" userId="845caf68328278c6" providerId="LiveId" clId="{2F57BD16-1000-49B4-8116-62B9D7883673}" dt="2022-12-24T20:41:14.696" v="8433" actId="571"/>
          <ac:spMkLst>
            <pc:docMk/>
            <pc:sldMk cId="2558264565" sldId="259"/>
            <ac:spMk id="1226" creationId="{7280B65F-BD14-98F3-93E9-96C79F22B6A6}"/>
          </ac:spMkLst>
        </pc:spChg>
        <pc:spChg chg="mod">
          <ac:chgData name="Ho Lam Gia Khanh" userId="845caf68328278c6" providerId="LiveId" clId="{2F57BD16-1000-49B4-8116-62B9D7883673}" dt="2022-12-24T20:41:14.696" v="8433" actId="571"/>
          <ac:spMkLst>
            <pc:docMk/>
            <pc:sldMk cId="2558264565" sldId="259"/>
            <ac:spMk id="1227" creationId="{2DD47550-A00A-DED2-7C62-D5050E9D4D0A}"/>
          </ac:spMkLst>
        </pc:spChg>
        <pc:spChg chg="add del mod">
          <ac:chgData name="Ho Lam Gia Khanh" userId="845caf68328278c6" providerId="LiveId" clId="{2F57BD16-1000-49B4-8116-62B9D7883673}" dt="2022-12-22T10:46:00.052" v="7161"/>
          <ac:spMkLst>
            <pc:docMk/>
            <pc:sldMk cId="2558264565" sldId="259"/>
            <ac:spMk id="1227" creationId="{ABBE9FEF-09FC-EFB2-95C7-99A90CF4E536}"/>
          </ac:spMkLst>
        </pc:spChg>
        <pc:spChg chg="add del mod">
          <ac:chgData name="Ho Lam Gia Khanh" userId="845caf68328278c6" providerId="LiveId" clId="{2F57BD16-1000-49B4-8116-62B9D7883673}" dt="2022-12-22T10:46:00.052" v="7161"/>
          <ac:spMkLst>
            <pc:docMk/>
            <pc:sldMk cId="2558264565" sldId="259"/>
            <ac:spMk id="1228" creationId="{5D0B380D-4A95-6090-5A6F-0A42ABE56D25}"/>
          </ac:spMkLst>
        </pc:spChg>
        <pc:spChg chg="mod">
          <ac:chgData name="Ho Lam Gia Khanh" userId="845caf68328278c6" providerId="LiveId" clId="{2F57BD16-1000-49B4-8116-62B9D7883673}" dt="2022-12-24T20:41:14.696" v="8433" actId="571"/>
          <ac:spMkLst>
            <pc:docMk/>
            <pc:sldMk cId="2558264565" sldId="259"/>
            <ac:spMk id="1228" creationId="{6818F701-FFF8-3A6C-8E50-D510DBEDB8D7}"/>
          </ac:spMkLst>
        </pc:spChg>
        <pc:spChg chg="add del mod">
          <ac:chgData name="Ho Lam Gia Khanh" userId="845caf68328278c6" providerId="LiveId" clId="{2F57BD16-1000-49B4-8116-62B9D7883673}" dt="2022-12-22T10:46:00.052" v="7161"/>
          <ac:spMkLst>
            <pc:docMk/>
            <pc:sldMk cId="2558264565" sldId="259"/>
            <ac:spMk id="1229" creationId="{4F4173A3-FAE5-2660-04D0-0B260F486282}"/>
          </ac:spMkLst>
        </pc:spChg>
        <pc:spChg chg="mod">
          <ac:chgData name="Ho Lam Gia Khanh" userId="845caf68328278c6" providerId="LiveId" clId="{2F57BD16-1000-49B4-8116-62B9D7883673}" dt="2022-12-24T20:41:14.696" v="8433" actId="571"/>
          <ac:spMkLst>
            <pc:docMk/>
            <pc:sldMk cId="2558264565" sldId="259"/>
            <ac:spMk id="1229" creationId="{A2925CE9-A637-BA44-FB7F-241ED9AA93DE}"/>
          </ac:spMkLst>
        </pc:spChg>
        <pc:spChg chg="add del mod">
          <ac:chgData name="Ho Lam Gia Khanh" userId="845caf68328278c6" providerId="LiveId" clId="{2F57BD16-1000-49B4-8116-62B9D7883673}" dt="2022-12-22T10:46:00.052" v="7161"/>
          <ac:spMkLst>
            <pc:docMk/>
            <pc:sldMk cId="2558264565" sldId="259"/>
            <ac:spMk id="1230" creationId="{277A13EB-A93C-4812-5B29-0AE90A58DAFD}"/>
          </ac:spMkLst>
        </pc:spChg>
        <pc:spChg chg="mod">
          <ac:chgData name="Ho Lam Gia Khanh" userId="845caf68328278c6" providerId="LiveId" clId="{2F57BD16-1000-49B4-8116-62B9D7883673}" dt="2022-12-24T20:41:14.696" v="8433" actId="571"/>
          <ac:spMkLst>
            <pc:docMk/>
            <pc:sldMk cId="2558264565" sldId="259"/>
            <ac:spMk id="1230" creationId="{DEE58836-A6DC-4A36-BC7B-38DA2F944C6D}"/>
          </ac:spMkLst>
        </pc:spChg>
        <pc:spChg chg="add del mod">
          <ac:chgData name="Ho Lam Gia Khanh" userId="845caf68328278c6" providerId="LiveId" clId="{2F57BD16-1000-49B4-8116-62B9D7883673}" dt="2022-12-22T10:46:00.052" v="7161"/>
          <ac:spMkLst>
            <pc:docMk/>
            <pc:sldMk cId="2558264565" sldId="259"/>
            <ac:spMk id="1231" creationId="{2BA9FF8A-B74E-34E5-8B2A-282B909E0626}"/>
          </ac:spMkLst>
        </pc:spChg>
        <pc:spChg chg="mod">
          <ac:chgData name="Ho Lam Gia Khanh" userId="845caf68328278c6" providerId="LiveId" clId="{2F57BD16-1000-49B4-8116-62B9D7883673}" dt="2022-12-24T20:41:14.696" v="8433" actId="571"/>
          <ac:spMkLst>
            <pc:docMk/>
            <pc:sldMk cId="2558264565" sldId="259"/>
            <ac:spMk id="1231" creationId="{35B23EFF-0F36-DEF1-BF44-DC55C66D43C3}"/>
          </ac:spMkLst>
        </pc:spChg>
        <pc:spChg chg="add del mod">
          <ac:chgData name="Ho Lam Gia Khanh" userId="845caf68328278c6" providerId="LiveId" clId="{2F57BD16-1000-49B4-8116-62B9D7883673}" dt="2022-12-22T10:46:00.052" v="7161"/>
          <ac:spMkLst>
            <pc:docMk/>
            <pc:sldMk cId="2558264565" sldId="259"/>
            <ac:spMk id="1232" creationId="{96E2618D-7747-A686-1565-1F97E6198B95}"/>
          </ac:spMkLst>
        </pc:spChg>
        <pc:spChg chg="mod">
          <ac:chgData name="Ho Lam Gia Khanh" userId="845caf68328278c6" providerId="LiveId" clId="{2F57BD16-1000-49B4-8116-62B9D7883673}" dt="2022-12-24T20:41:14.696" v="8433" actId="571"/>
          <ac:spMkLst>
            <pc:docMk/>
            <pc:sldMk cId="2558264565" sldId="259"/>
            <ac:spMk id="1232" creationId="{E5243DED-48D2-A928-99C7-06E2AE4E3551}"/>
          </ac:spMkLst>
        </pc:spChg>
        <pc:spChg chg="mod">
          <ac:chgData name="Ho Lam Gia Khanh" userId="845caf68328278c6" providerId="LiveId" clId="{2F57BD16-1000-49B4-8116-62B9D7883673}" dt="2022-12-24T20:41:14.696" v="8433" actId="571"/>
          <ac:spMkLst>
            <pc:docMk/>
            <pc:sldMk cId="2558264565" sldId="259"/>
            <ac:spMk id="1233" creationId="{5F3A76BE-0798-287C-9DBF-FEB1AADD1554}"/>
          </ac:spMkLst>
        </pc:spChg>
        <pc:spChg chg="mod">
          <ac:chgData name="Ho Lam Gia Khanh" userId="845caf68328278c6" providerId="LiveId" clId="{2F57BD16-1000-49B4-8116-62B9D7883673}" dt="2022-12-24T20:41:14.696" v="8433" actId="571"/>
          <ac:spMkLst>
            <pc:docMk/>
            <pc:sldMk cId="2558264565" sldId="259"/>
            <ac:spMk id="1234" creationId="{1C1C4D20-E242-CBF5-A830-BC969C8FEF48}"/>
          </ac:spMkLst>
        </pc:spChg>
        <pc:spChg chg="add del mod">
          <ac:chgData name="Ho Lam Gia Khanh" userId="845caf68328278c6" providerId="LiveId" clId="{2F57BD16-1000-49B4-8116-62B9D7883673}" dt="2022-12-22T10:46:00.052" v="7161"/>
          <ac:spMkLst>
            <pc:docMk/>
            <pc:sldMk cId="2558264565" sldId="259"/>
            <ac:spMk id="1234" creationId="{F4FFC92D-B6F1-5040-4BB5-4A867E5E16B8}"/>
          </ac:spMkLst>
        </pc:spChg>
        <pc:spChg chg="add del mod">
          <ac:chgData name="Ho Lam Gia Khanh" userId="845caf68328278c6" providerId="LiveId" clId="{2F57BD16-1000-49B4-8116-62B9D7883673}" dt="2022-12-22T10:46:00.052" v="7161"/>
          <ac:spMkLst>
            <pc:docMk/>
            <pc:sldMk cId="2558264565" sldId="259"/>
            <ac:spMk id="1235" creationId="{7B8EC3CF-7C57-AA98-6BC7-936E693DC13B}"/>
          </ac:spMkLst>
        </pc:spChg>
        <pc:spChg chg="mod">
          <ac:chgData name="Ho Lam Gia Khanh" userId="845caf68328278c6" providerId="LiveId" clId="{2F57BD16-1000-49B4-8116-62B9D7883673}" dt="2022-12-24T20:41:14.696" v="8433" actId="571"/>
          <ac:spMkLst>
            <pc:docMk/>
            <pc:sldMk cId="2558264565" sldId="259"/>
            <ac:spMk id="1235" creationId="{93A1591F-CCC0-D0EF-0EF7-0D495C579065}"/>
          </ac:spMkLst>
        </pc:spChg>
        <pc:spChg chg="add del mod">
          <ac:chgData name="Ho Lam Gia Khanh" userId="845caf68328278c6" providerId="LiveId" clId="{2F57BD16-1000-49B4-8116-62B9D7883673}" dt="2022-12-22T10:46:00.052" v="7161"/>
          <ac:spMkLst>
            <pc:docMk/>
            <pc:sldMk cId="2558264565" sldId="259"/>
            <ac:spMk id="1236" creationId="{3DDF004A-E935-391C-A694-68CC0D82A454}"/>
          </ac:spMkLst>
        </pc:spChg>
        <pc:spChg chg="mod">
          <ac:chgData name="Ho Lam Gia Khanh" userId="845caf68328278c6" providerId="LiveId" clId="{2F57BD16-1000-49B4-8116-62B9D7883673}" dt="2022-12-24T20:41:14.696" v="8433" actId="571"/>
          <ac:spMkLst>
            <pc:docMk/>
            <pc:sldMk cId="2558264565" sldId="259"/>
            <ac:spMk id="1236" creationId="{B6E16BBD-E181-8DC2-1969-3D63920E11F3}"/>
          </ac:spMkLst>
        </pc:spChg>
        <pc:spChg chg="mod">
          <ac:chgData name="Ho Lam Gia Khanh" userId="845caf68328278c6" providerId="LiveId" clId="{2F57BD16-1000-49B4-8116-62B9D7883673}" dt="2022-12-24T20:41:14.696" v="8433" actId="571"/>
          <ac:spMkLst>
            <pc:docMk/>
            <pc:sldMk cId="2558264565" sldId="259"/>
            <ac:spMk id="1237" creationId="{357F3BBC-A66F-50CC-22A6-0DC753AECF5D}"/>
          </ac:spMkLst>
        </pc:spChg>
        <pc:spChg chg="add del mod">
          <ac:chgData name="Ho Lam Gia Khanh" userId="845caf68328278c6" providerId="LiveId" clId="{2F57BD16-1000-49B4-8116-62B9D7883673}" dt="2022-12-22T10:46:00.052" v="7161"/>
          <ac:spMkLst>
            <pc:docMk/>
            <pc:sldMk cId="2558264565" sldId="259"/>
            <ac:spMk id="1237" creationId="{A12885CE-588D-702B-3301-AD753A3B6886}"/>
          </ac:spMkLst>
        </pc:spChg>
        <pc:spChg chg="add del mod">
          <ac:chgData name="Ho Lam Gia Khanh" userId="845caf68328278c6" providerId="LiveId" clId="{2F57BD16-1000-49B4-8116-62B9D7883673}" dt="2022-12-22T10:46:00.052" v="7161"/>
          <ac:spMkLst>
            <pc:docMk/>
            <pc:sldMk cId="2558264565" sldId="259"/>
            <ac:spMk id="1238" creationId="{2B5A3158-1E03-017C-A66D-3B2A50D085A2}"/>
          </ac:spMkLst>
        </pc:spChg>
        <pc:spChg chg="mod">
          <ac:chgData name="Ho Lam Gia Khanh" userId="845caf68328278c6" providerId="LiveId" clId="{2F57BD16-1000-49B4-8116-62B9D7883673}" dt="2022-12-24T20:41:14.696" v="8433" actId="571"/>
          <ac:spMkLst>
            <pc:docMk/>
            <pc:sldMk cId="2558264565" sldId="259"/>
            <ac:spMk id="1238" creationId="{41ED1F6A-4452-8621-F2FD-6EE06427FB28}"/>
          </ac:spMkLst>
        </pc:spChg>
        <pc:spChg chg="add del mod">
          <ac:chgData name="Ho Lam Gia Khanh" userId="845caf68328278c6" providerId="LiveId" clId="{2F57BD16-1000-49B4-8116-62B9D7883673}" dt="2022-12-22T10:46:00.052" v="7161"/>
          <ac:spMkLst>
            <pc:docMk/>
            <pc:sldMk cId="2558264565" sldId="259"/>
            <ac:spMk id="1239" creationId="{38CA2460-1132-E765-F7FB-C65397080258}"/>
          </ac:spMkLst>
        </pc:spChg>
        <pc:spChg chg="mod">
          <ac:chgData name="Ho Lam Gia Khanh" userId="845caf68328278c6" providerId="LiveId" clId="{2F57BD16-1000-49B4-8116-62B9D7883673}" dt="2022-12-24T20:41:14.696" v="8433" actId="571"/>
          <ac:spMkLst>
            <pc:docMk/>
            <pc:sldMk cId="2558264565" sldId="259"/>
            <ac:spMk id="1239" creationId="{B8AE29E4-211B-E734-A074-DBF50687853C}"/>
          </ac:spMkLst>
        </pc:spChg>
        <pc:spChg chg="add del mod">
          <ac:chgData name="Ho Lam Gia Khanh" userId="845caf68328278c6" providerId="LiveId" clId="{2F57BD16-1000-49B4-8116-62B9D7883673}" dt="2022-12-22T10:46:00.052" v="7161"/>
          <ac:spMkLst>
            <pc:docMk/>
            <pc:sldMk cId="2558264565" sldId="259"/>
            <ac:spMk id="1240" creationId="{4E718F8F-FEC1-95F6-693F-711E91BD4CB9}"/>
          </ac:spMkLst>
        </pc:spChg>
        <pc:spChg chg="mod">
          <ac:chgData name="Ho Lam Gia Khanh" userId="845caf68328278c6" providerId="LiveId" clId="{2F57BD16-1000-49B4-8116-62B9D7883673}" dt="2022-12-24T20:41:14.696" v="8433" actId="571"/>
          <ac:spMkLst>
            <pc:docMk/>
            <pc:sldMk cId="2558264565" sldId="259"/>
            <ac:spMk id="1240" creationId="{E858F01B-90E7-D350-1711-B9EF5070A149}"/>
          </ac:spMkLst>
        </pc:spChg>
        <pc:spChg chg="mod">
          <ac:chgData name="Ho Lam Gia Khanh" userId="845caf68328278c6" providerId="LiveId" clId="{2F57BD16-1000-49B4-8116-62B9D7883673}" dt="2022-12-24T20:41:14.696" v="8433" actId="571"/>
          <ac:spMkLst>
            <pc:docMk/>
            <pc:sldMk cId="2558264565" sldId="259"/>
            <ac:spMk id="1241" creationId="{1BF76A3C-8AB0-3566-ACBD-9230C2540ABD}"/>
          </ac:spMkLst>
        </pc:spChg>
        <pc:spChg chg="mod">
          <ac:chgData name="Ho Lam Gia Khanh" userId="845caf68328278c6" providerId="LiveId" clId="{2F57BD16-1000-49B4-8116-62B9D7883673}" dt="2022-12-24T20:41:14.696" v="8433" actId="571"/>
          <ac:spMkLst>
            <pc:docMk/>
            <pc:sldMk cId="2558264565" sldId="259"/>
            <ac:spMk id="1242" creationId="{640C2F44-8BF1-7D35-1D81-4F2F0964A5FF}"/>
          </ac:spMkLst>
        </pc:spChg>
        <pc:spChg chg="add del mod">
          <ac:chgData name="Ho Lam Gia Khanh" userId="845caf68328278c6" providerId="LiveId" clId="{2F57BD16-1000-49B4-8116-62B9D7883673}" dt="2022-12-22T10:46:00.052" v="7161"/>
          <ac:spMkLst>
            <pc:docMk/>
            <pc:sldMk cId="2558264565" sldId="259"/>
            <ac:spMk id="1242" creationId="{85D236C4-3920-38F7-6CCE-D33E162443D5}"/>
          </ac:spMkLst>
        </pc:spChg>
        <pc:spChg chg="mod">
          <ac:chgData name="Ho Lam Gia Khanh" userId="845caf68328278c6" providerId="LiveId" clId="{2F57BD16-1000-49B4-8116-62B9D7883673}" dt="2022-12-24T20:41:14.696" v="8433" actId="571"/>
          <ac:spMkLst>
            <pc:docMk/>
            <pc:sldMk cId="2558264565" sldId="259"/>
            <ac:spMk id="1243" creationId="{A7CA0483-C691-606F-7E5B-44F2B21AEB2E}"/>
          </ac:spMkLst>
        </pc:spChg>
        <pc:spChg chg="add del mod">
          <ac:chgData name="Ho Lam Gia Khanh" userId="845caf68328278c6" providerId="LiveId" clId="{2F57BD16-1000-49B4-8116-62B9D7883673}" dt="2022-12-22T10:46:00.052" v="7161"/>
          <ac:spMkLst>
            <pc:docMk/>
            <pc:sldMk cId="2558264565" sldId="259"/>
            <ac:spMk id="1243" creationId="{B5ABB7F1-D14B-4AF0-178C-8184FF41F039}"/>
          </ac:spMkLst>
        </pc:spChg>
        <pc:spChg chg="mod">
          <ac:chgData name="Ho Lam Gia Khanh" userId="845caf68328278c6" providerId="LiveId" clId="{2F57BD16-1000-49B4-8116-62B9D7883673}" dt="2022-12-24T20:41:14.696" v="8433" actId="571"/>
          <ac:spMkLst>
            <pc:docMk/>
            <pc:sldMk cId="2558264565" sldId="259"/>
            <ac:spMk id="1244" creationId="{969E4222-D6F7-71D2-1641-8C7C6372D329}"/>
          </ac:spMkLst>
        </pc:spChg>
        <pc:spChg chg="add del mod">
          <ac:chgData name="Ho Lam Gia Khanh" userId="845caf68328278c6" providerId="LiveId" clId="{2F57BD16-1000-49B4-8116-62B9D7883673}" dt="2022-12-22T10:46:00.052" v="7161"/>
          <ac:spMkLst>
            <pc:docMk/>
            <pc:sldMk cId="2558264565" sldId="259"/>
            <ac:spMk id="1244" creationId="{C18D7DCB-96D0-431B-07AB-BD894F2110C1}"/>
          </ac:spMkLst>
        </pc:spChg>
        <pc:spChg chg="add del mod">
          <ac:chgData name="Ho Lam Gia Khanh" userId="845caf68328278c6" providerId="LiveId" clId="{2F57BD16-1000-49B4-8116-62B9D7883673}" dt="2022-12-22T10:46:00.052" v="7161"/>
          <ac:spMkLst>
            <pc:docMk/>
            <pc:sldMk cId="2558264565" sldId="259"/>
            <ac:spMk id="1245" creationId="{53605531-5481-6BDE-7716-4C7E71568364}"/>
          </ac:spMkLst>
        </pc:spChg>
        <pc:spChg chg="mod">
          <ac:chgData name="Ho Lam Gia Khanh" userId="845caf68328278c6" providerId="LiveId" clId="{2F57BD16-1000-49B4-8116-62B9D7883673}" dt="2022-12-24T20:41:14.696" v="8433" actId="571"/>
          <ac:spMkLst>
            <pc:docMk/>
            <pc:sldMk cId="2558264565" sldId="259"/>
            <ac:spMk id="1245" creationId="{53C722FF-63A9-F984-4094-63AB610E9B5A}"/>
          </ac:spMkLst>
        </pc:spChg>
        <pc:spChg chg="mod">
          <ac:chgData name="Ho Lam Gia Khanh" userId="845caf68328278c6" providerId="LiveId" clId="{2F57BD16-1000-49B4-8116-62B9D7883673}" dt="2022-12-24T20:41:14.696" v="8433" actId="571"/>
          <ac:spMkLst>
            <pc:docMk/>
            <pc:sldMk cId="2558264565" sldId="259"/>
            <ac:spMk id="1246" creationId="{21101699-F993-180C-5286-675626C0DDDD}"/>
          </ac:spMkLst>
        </pc:spChg>
        <pc:spChg chg="add del mod">
          <ac:chgData name="Ho Lam Gia Khanh" userId="845caf68328278c6" providerId="LiveId" clId="{2F57BD16-1000-49B4-8116-62B9D7883673}" dt="2022-12-22T10:46:00.052" v="7161"/>
          <ac:spMkLst>
            <pc:docMk/>
            <pc:sldMk cId="2558264565" sldId="259"/>
            <ac:spMk id="1246" creationId="{BB9348C5-A884-8A00-EF9B-743997E22444}"/>
          </ac:spMkLst>
        </pc:spChg>
        <pc:spChg chg="mod">
          <ac:chgData name="Ho Lam Gia Khanh" userId="845caf68328278c6" providerId="LiveId" clId="{2F57BD16-1000-49B4-8116-62B9D7883673}" dt="2022-12-24T20:41:14.696" v="8433" actId="571"/>
          <ac:spMkLst>
            <pc:docMk/>
            <pc:sldMk cId="2558264565" sldId="259"/>
            <ac:spMk id="1247" creationId="{64780F8A-A0C1-AC4E-6FF3-CDB0A4E84BE9}"/>
          </ac:spMkLst>
        </pc:spChg>
        <pc:spChg chg="add del mod">
          <ac:chgData name="Ho Lam Gia Khanh" userId="845caf68328278c6" providerId="LiveId" clId="{2F57BD16-1000-49B4-8116-62B9D7883673}" dt="2022-12-22T10:46:00.052" v="7161"/>
          <ac:spMkLst>
            <pc:docMk/>
            <pc:sldMk cId="2558264565" sldId="259"/>
            <ac:spMk id="1247" creationId="{7DF4D3C6-8E5B-F520-0C8C-BA646CF17CEB}"/>
          </ac:spMkLst>
        </pc:spChg>
        <pc:spChg chg="mod">
          <ac:chgData name="Ho Lam Gia Khanh" userId="845caf68328278c6" providerId="LiveId" clId="{2F57BD16-1000-49B4-8116-62B9D7883673}" dt="2022-12-24T20:41:14.696" v="8433" actId="571"/>
          <ac:spMkLst>
            <pc:docMk/>
            <pc:sldMk cId="2558264565" sldId="259"/>
            <ac:spMk id="1251" creationId="{1655DB22-2942-7132-6F60-1DF48FEE3D80}"/>
          </ac:spMkLst>
        </pc:spChg>
        <pc:spChg chg="mod">
          <ac:chgData name="Ho Lam Gia Khanh" userId="845caf68328278c6" providerId="LiveId" clId="{2F57BD16-1000-49B4-8116-62B9D7883673}" dt="2022-12-24T20:41:14.696" v="8433" actId="571"/>
          <ac:spMkLst>
            <pc:docMk/>
            <pc:sldMk cId="2558264565" sldId="259"/>
            <ac:spMk id="1252" creationId="{238E4A52-ADA3-BF42-AB31-7188AE4F05DF}"/>
          </ac:spMkLst>
        </pc:spChg>
        <pc:spChg chg="mod">
          <ac:chgData name="Ho Lam Gia Khanh" userId="845caf68328278c6" providerId="LiveId" clId="{2F57BD16-1000-49B4-8116-62B9D7883673}" dt="2022-12-22T10:46:32.124" v="7170"/>
          <ac:spMkLst>
            <pc:docMk/>
            <pc:sldMk cId="2558264565" sldId="259"/>
            <ac:spMk id="1252" creationId="{D46FF16D-81D6-31AA-6FEA-B1003B8B9C2F}"/>
          </ac:spMkLst>
        </pc:spChg>
        <pc:spChg chg="mod">
          <ac:chgData name="Ho Lam Gia Khanh" userId="845caf68328278c6" providerId="LiveId" clId="{2F57BD16-1000-49B4-8116-62B9D7883673}" dt="2022-12-24T20:41:14.696" v="8433" actId="571"/>
          <ac:spMkLst>
            <pc:docMk/>
            <pc:sldMk cId="2558264565" sldId="259"/>
            <ac:spMk id="1253" creationId="{2F2D0D45-71DE-A90E-7B99-1587A6FACEE2}"/>
          </ac:spMkLst>
        </pc:spChg>
        <pc:spChg chg="mod">
          <ac:chgData name="Ho Lam Gia Khanh" userId="845caf68328278c6" providerId="LiveId" clId="{2F57BD16-1000-49B4-8116-62B9D7883673}" dt="2022-12-22T10:46:32.124" v="7170"/>
          <ac:spMkLst>
            <pc:docMk/>
            <pc:sldMk cId="2558264565" sldId="259"/>
            <ac:spMk id="1254" creationId="{81EE9A68-4202-F766-3564-DCBDF5052710}"/>
          </ac:spMkLst>
        </pc:spChg>
        <pc:spChg chg="mod">
          <ac:chgData name="Ho Lam Gia Khanh" userId="845caf68328278c6" providerId="LiveId" clId="{2F57BD16-1000-49B4-8116-62B9D7883673}" dt="2022-12-24T20:41:14.696" v="8433" actId="571"/>
          <ac:spMkLst>
            <pc:docMk/>
            <pc:sldMk cId="2558264565" sldId="259"/>
            <ac:spMk id="1254" creationId="{FCE6AF2B-1055-AA8E-A354-55B2C4D20CFF}"/>
          </ac:spMkLst>
        </pc:spChg>
        <pc:spChg chg="mod">
          <ac:chgData name="Ho Lam Gia Khanh" userId="845caf68328278c6" providerId="LiveId" clId="{2F57BD16-1000-49B4-8116-62B9D7883673}" dt="2022-12-24T20:41:14.696" v="8433" actId="571"/>
          <ac:spMkLst>
            <pc:docMk/>
            <pc:sldMk cId="2558264565" sldId="259"/>
            <ac:spMk id="1255" creationId="{4EAAB173-8B94-D24E-4A3C-E367625343A8}"/>
          </ac:spMkLst>
        </pc:spChg>
        <pc:spChg chg="mod">
          <ac:chgData name="Ho Lam Gia Khanh" userId="845caf68328278c6" providerId="LiveId" clId="{2F57BD16-1000-49B4-8116-62B9D7883673}" dt="2022-12-22T10:46:32.124" v="7170"/>
          <ac:spMkLst>
            <pc:docMk/>
            <pc:sldMk cId="2558264565" sldId="259"/>
            <ac:spMk id="1255" creationId="{7B5F67DF-22DA-C219-64C1-3D1193469FF5}"/>
          </ac:spMkLst>
        </pc:spChg>
        <pc:spChg chg="mod">
          <ac:chgData name="Ho Lam Gia Khanh" userId="845caf68328278c6" providerId="LiveId" clId="{2F57BD16-1000-49B4-8116-62B9D7883673}" dt="2022-12-22T10:46:32.124" v="7170"/>
          <ac:spMkLst>
            <pc:docMk/>
            <pc:sldMk cId="2558264565" sldId="259"/>
            <ac:spMk id="1256" creationId="{77D8F4A6-4AF3-273F-6095-097EE9EDCB6E}"/>
          </ac:spMkLst>
        </pc:spChg>
        <pc:spChg chg="mod">
          <ac:chgData name="Ho Lam Gia Khanh" userId="845caf68328278c6" providerId="LiveId" clId="{2F57BD16-1000-49B4-8116-62B9D7883673}" dt="2022-12-24T20:41:14.696" v="8433" actId="571"/>
          <ac:spMkLst>
            <pc:docMk/>
            <pc:sldMk cId="2558264565" sldId="259"/>
            <ac:spMk id="1256" creationId="{F4981D92-0508-1FB5-CFC2-DC68B3E5C7D3}"/>
          </ac:spMkLst>
        </pc:spChg>
        <pc:spChg chg="mod">
          <ac:chgData name="Ho Lam Gia Khanh" userId="845caf68328278c6" providerId="LiveId" clId="{2F57BD16-1000-49B4-8116-62B9D7883673}" dt="2022-12-22T10:46:32.124" v="7170"/>
          <ac:spMkLst>
            <pc:docMk/>
            <pc:sldMk cId="2558264565" sldId="259"/>
            <ac:spMk id="1257" creationId="{239B8CC9-9AD3-3649-81A1-CAFAAF9F5645}"/>
          </ac:spMkLst>
        </pc:spChg>
        <pc:spChg chg="mod">
          <ac:chgData name="Ho Lam Gia Khanh" userId="845caf68328278c6" providerId="LiveId" clId="{2F57BD16-1000-49B4-8116-62B9D7883673}" dt="2022-12-24T20:41:14.696" v="8433" actId="571"/>
          <ac:spMkLst>
            <pc:docMk/>
            <pc:sldMk cId="2558264565" sldId="259"/>
            <ac:spMk id="1257" creationId="{60E6A614-6C60-E211-27BE-8188AFDBA257}"/>
          </ac:spMkLst>
        </pc:spChg>
        <pc:spChg chg="add mod ord">
          <ac:chgData name="Ho Lam Gia Khanh" userId="845caf68328278c6" providerId="LiveId" clId="{2F57BD16-1000-49B4-8116-62B9D7883673}" dt="2022-12-29T19:32:24.815" v="11610" actId="164"/>
          <ac:spMkLst>
            <pc:docMk/>
            <pc:sldMk cId="2558264565" sldId="259"/>
            <ac:spMk id="1258" creationId="{A312FEB4-AF87-2313-72B9-00BF50EF09F4}"/>
          </ac:spMkLst>
        </pc:spChg>
        <pc:spChg chg="mod">
          <ac:chgData name="Ho Lam Gia Khanh" userId="845caf68328278c6" providerId="LiveId" clId="{2F57BD16-1000-49B4-8116-62B9D7883673}" dt="2022-12-22T10:46:32.124" v="7170"/>
          <ac:spMkLst>
            <pc:docMk/>
            <pc:sldMk cId="2558264565" sldId="259"/>
            <ac:spMk id="1258" creationId="{C6E3C3B4-D4E1-CE50-D9AF-C409109094F2}"/>
          </ac:spMkLst>
        </pc:spChg>
        <pc:spChg chg="mod">
          <ac:chgData name="Ho Lam Gia Khanh" userId="845caf68328278c6" providerId="LiveId" clId="{2F57BD16-1000-49B4-8116-62B9D7883673}" dt="2022-12-22T10:46:32.124" v="7170"/>
          <ac:spMkLst>
            <pc:docMk/>
            <pc:sldMk cId="2558264565" sldId="259"/>
            <ac:spMk id="1259" creationId="{314B0F62-F50F-487D-DDD0-FC77055DAD13}"/>
          </ac:spMkLst>
        </pc:spChg>
        <pc:spChg chg="mod">
          <ac:chgData name="Ho Lam Gia Khanh" userId="845caf68328278c6" providerId="LiveId" clId="{2F57BD16-1000-49B4-8116-62B9D7883673}" dt="2022-12-22T10:46:32.124" v="7170"/>
          <ac:spMkLst>
            <pc:docMk/>
            <pc:sldMk cId="2558264565" sldId="259"/>
            <ac:spMk id="1261" creationId="{ABBD5F38-1499-ACF8-7F26-6E8C3F42FAE2}"/>
          </ac:spMkLst>
        </pc:spChg>
        <pc:spChg chg="mod topLvl">
          <ac:chgData name="Ho Lam Gia Khanh" userId="845caf68328278c6" providerId="LiveId" clId="{2F57BD16-1000-49B4-8116-62B9D7883673}" dt="2022-12-29T19:31:52.267" v="11607" actId="164"/>
          <ac:spMkLst>
            <pc:docMk/>
            <pc:sldMk cId="2558264565" sldId="259"/>
            <ac:spMk id="1263" creationId="{06C5CCA8-C6CF-E90D-EB02-94D7BA759B06}"/>
          </ac:spMkLst>
        </pc:spChg>
        <pc:spChg chg="mod">
          <ac:chgData name="Ho Lam Gia Khanh" userId="845caf68328278c6" providerId="LiveId" clId="{2F57BD16-1000-49B4-8116-62B9D7883673}" dt="2022-12-22T10:46:32.124" v="7170"/>
          <ac:spMkLst>
            <pc:docMk/>
            <pc:sldMk cId="2558264565" sldId="259"/>
            <ac:spMk id="1263" creationId="{F731BCCF-B9CC-56F4-1B72-17D4338A9866}"/>
          </ac:spMkLst>
        </pc:spChg>
        <pc:spChg chg="del mod topLvl">
          <ac:chgData name="Ho Lam Gia Khanh" userId="845caf68328278c6" providerId="LiveId" clId="{2F57BD16-1000-49B4-8116-62B9D7883673}" dt="2022-12-24T20:47:05.348" v="8491" actId="478"/>
          <ac:spMkLst>
            <pc:docMk/>
            <pc:sldMk cId="2558264565" sldId="259"/>
            <ac:spMk id="1264" creationId="{B4896893-C9C9-D31C-A485-102B84568FA8}"/>
          </ac:spMkLst>
        </pc:spChg>
        <pc:spChg chg="mod">
          <ac:chgData name="Ho Lam Gia Khanh" userId="845caf68328278c6" providerId="LiveId" clId="{2F57BD16-1000-49B4-8116-62B9D7883673}" dt="2022-12-22T10:46:32.124" v="7170"/>
          <ac:spMkLst>
            <pc:docMk/>
            <pc:sldMk cId="2558264565" sldId="259"/>
            <ac:spMk id="1264" creationId="{EE32DE25-CFB1-E1FB-FB7F-73ECE72ECBEB}"/>
          </ac:spMkLst>
        </pc:spChg>
        <pc:spChg chg="del mod topLvl">
          <ac:chgData name="Ho Lam Gia Khanh" userId="845caf68328278c6" providerId="LiveId" clId="{2F57BD16-1000-49B4-8116-62B9D7883673}" dt="2022-12-24T20:47:03.508" v="8490" actId="478"/>
          <ac:spMkLst>
            <pc:docMk/>
            <pc:sldMk cId="2558264565" sldId="259"/>
            <ac:spMk id="1265" creationId="{595876AD-C560-B6B6-6C4B-CFD56F6250A7}"/>
          </ac:spMkLst>
        </pc:spChg>
        <pc:spChg chg="mod">
          <ac:chgData name="Ho Lam Gia Khanh" userId="845caf68328278c6" providerId="LiveId" clId="{2F57BD16-1000-49B4-8116-62B9D7883673}" dt="2022-12-22T10:46:32.124" v="7170"/>
          <ac:spMkLst>
            <pc:docMk/>
            <pc:sldMk cId="2558264565" sldId="259"/>
            <ac:spMk id="1265" creationId="{F21C80D1-0E77-57D1-BC96-E801EACFD0E6}"/>
          </ac:spMkLst>
        </pc:spChg>
        <pc:spChg chg="mod">
          <ac:chgData name="Ho Lam Gia Khanh" userId="845caf68328278c6" providerId="LiveId" clId="{2F57BD16-1000-49B4-8116-62B9D7883673}" dt="2022-12-22T10:46:32.124" v="7170"/>
          <ac:spMkLst>
            <pc:docMk/>
            <pc:sldMk cId="2558264565" sldId="259"/>
            <ac:spMk id="1266" creationId="{3222022D-8A0D-03EF-277D-6192A2C751C4}"/>
          </ac:spMkLst>
        </pc:spChg>
        <pc:spChg chg="del mod topLvl">
          <ac:chgData name="Ho Lam Gia Khanh" userId="845caf68328278c6" providerId="LiveId" clId="{2F57BD16-1000-49B4-8116-62B9D7883673}" dt="2022-12-24T20:47:03.508" v="8490" actId="478"/>
          <ac:spMkLst>
            <pc:docMk/>
            <pc:sldMk cId="2558264565" sldId="259"/>
            <ac:spMk id="1266" creationId="{5DD557ED-42A5-9357-7EEA-BD7B5B823598}"/>
          </ac:spMkLst>
        </pc:spChg>
        <pc:spChg chg="mod">
          <ac:chgData name="Ho Lam Gia Khanh" userId="845caf68328278c6" providerId="LiveId" clId="{2F57BD16-1000-49B4-8116-62B9D7883673}" dt="2022-12-22T10:46:32.124" v="7170"/>
          <ac:spMkLst>
            <pc:docMk/>
            <pc:sldMk cId="2558264565" sldId="259"/>
            <ac:spMk id="1267" creationId="{91170F91-F2F4-B74A-53C6-7E3064BC9EEB}"/>
          </ac:spMkLst>
        </pc:spChg>
        <pc:spChg chg="del mod topLvl">
          <ac:chgData name="Ho Lam Gia Khanh" userId="845caf68328278c6" providerId="LiveId" clId="{2F57BD16-1000-49B4-8116-62B9D7883673}" dt="2022-12-24T20:47:03.508" v="8490" actId="478"/>
          <ac:spMkLst>
            <pc:docMk/>
            <pc:sldMk cId="2558264565" sldId="259"/>
            <ac:spMk id="1267" creationId="{EF1BD748-2F33-318F-7526-491A4EE88DEC}"/>
          </ac:spMkLst>
        </pc:spChg>
        <pc:spChg chg="del mod topLvl">
          <ac:chgData name="Ho Lam Gia Khanh" userId="845caf68328278c6" providerId="LiveId" clId="{2F57BD16-1000-49B4-8116-62B9D7883673}" dt="2022-12-24T20:47:05.348" v="8491" actId="478"/>
          <ac:spMkLst>
            <pc:docMk/>
            <pc:sldMk cId="2558264565" sldId="259"/>
            <ac:spMk id="1268" creationId="{4EEF1028-72BC-996E-25DA-A8C0E39A794F}"/>
          </ac:spMkLst>
        </pc:spChg>
        <pc:spChg chg="mod">
          <ac:chgData name="Ho Lam Gia Khanh" userId="845caf68328278c6" providerId="LiveId" clId="{2F57BD16-1000-49B4-8116-62B9D7883673}" dt="2022-12-22T10:46:32.124" v="7170"/>
          <ac:spMkLst>
            <pc:docMk/>
            <pc:sldMk cId="2558264565" sldId="259"/>
            <ac:spMk id="1268" creationId="{6FBCA091-A8F3-5F8E-B645-9334C8F15FA1}"/>
          </ac:spMkLst>
        </pc:spChg>
        <pc:spChg chg="mod">
          <ac:chgData name="Ho Lam Gia Khanh" userId="845caf68328278c6" providerId="LiveId" clId="{2F57BD16-1000-49B4-8116-62B9D7883673}" dt="2022-12-22T10:46:51.263" v="7175"/>
          <ac:spMkLst>
            <pc:docMk/>
            <pc:sldMk cId="2558264565" sldId="259"/>
            <ac:spMk id="1270" creationId="{FC9B17EF-0FD3-4062-FE04-07870493FA58}"/>
          </ac:spMkLst>
        </pc:spChg>
        <pc:spChg chg="add mod ord">
          <ac:chgData name="Ho Lam Gia Khanh" userId="845caf68328278c6" providerId="LiveId" clId="{2F57BD16-1000-49B4-8116-62B9D7883673}" dt="2022-12-24T20:52:28.525" v="8534" actId="14861"/>
          <ac:spMkLst>
            <pc:docMk/>
            <pc:sldMk cId="2558264565" sldId="259"/>
            <ac:spMk id="1271" creationId="{A0D54D37-C792-7B1B-791C-DA2CF17F3A9B}"/>
          </ac:spMkLst>
        </pc:spChg>
        <pc:spChg chg="mod">
          <ac:chgData name="Ho Lam Gia Khanh" userId="845caf68328278c6" providerId="LiveId" clId="{2F57BD16-1000-49B4-8116-62B9D7883673}" dt="2022-12-24T10:32:43.502" v="7605" actId="207"/>
          <ac:spMkLst>
            <pc:docMk/>
            <pc:sldMk cId="2558264565" sldId="259"/>
            <ac:spMk id="1272" creationId="{5849D408-3BFA-CF5D-9B94-4302BF22A4C7}"/>
          </ac:spMkLst>
        </pc:spChg>
        <pc:spChg chg="mod">
          <ac:chgData name="Ho Lam Gia Khanh" userId="845caf68328278c6" providerId="LiveId" clId="{2F57BD16-1000-49B4-8116-62B9D7883673}" dt="2022-12-22T10:46:51.263" v="7175"/>
          <ac:spMkLst>
            <pc:docMk/>
            <pc:sldMk cId="2558264565" sldId="259"/>
            <ac:spMk id="1273" creationId="{DFC6BAD2-6E7B-8584-3C90-5D69A1859DD0}"/>
          </ac:spMkLst>
        </pc:spChg>
        <pc:spChg chg="mod">
          <ac:chgData name="Ho Lam Gia Khanh" userId="845caf68328278c6" providerId="LiveId" clId="{2F57BD16-1000-49B4-8116-62B9D7883673}" dt="2022-12-22T10:46:51.263" v="7175"/>
          <ac:spMkLst>
            <pc:docMk/>
            <pc:sldMk cId="2558264565" sldId="259"/>
            <ac:spMk id="1274" creationId="{188F143D-08B7-DD8F-6F98-296E899DD297}"/>
          </ac:spMkLst>
        </pc:spChg>
        <pc:spChg chg="mod">
          <ac:chgData name="Ho Lam Gia Khanh" userId="845caf68328278c6" providerId="LiveId" clId="{2F57BD16-1000-49B4-8116-62B9D7883673}" dt="2022-12-22T10:46:51.263" v="7175"/>
          <ac:spMkLst>
            <pc:docMk/>
            <pc:sldMk cId="2558264565" sldId="259"/>
            <ac:spMk id="1275" creationId="{54BE7C0A-6C5F-2990-06A3-7330CD2B5005}"/>
          </ac:spMkLst>
        </pc:spChg>
        <pc:spChg chg="mod">
          <ac:chgData name="Ho Lam Gia Khanh" userId="845caf68328278c6" providerId="LiveId" clId="{2F57BD16-1000-49B4-8116-62B9D7883673}" dt="2022-12-28T17:13:48.285" v="11259" actId="403"/>
          <ac:spMkLst>
            <pc:docMk/>
            <pc:sldMk cId="2558264565" sldId="259"/>
            <ac:spMk id="1276" creationId="{0E96D4D8-E094-7152-9678-7769F24753AD}"/>
          </ac:spMkLst>
        </pc:spChg>
        <pc:spChg chg="del mod">
          <ac:chgData name="Ho Lam Gia Khanh" userId="845caf68328278c6" providerId="LiveId" clId="{2F57BD16-1000-49B4-8116-62B9D7883673}" dt="2022-12-24T10:15:44.554" v="7501" actId="478"/>
          <ac:spMkLst>
            <pc:docMk/>
            <pc:sldMk cId="2558264565" sldId="259"/>
            <ac:spMk id="1277" creationId="{388D459C-BD0B-5A52-1327-853FCB152A62}"/>
          </ac:spMkLst>
        </pc:spChg>
        <pc:spChg chg="add del mod">
          <ac:chgData name="Ho Lam Gia Khanh" userId="845caf68328278c6" providerId="LiveId" clId="{2F57BD16-1000-49B4-8116-62B9D7883673}" dt="2022-12-24T21:24:31.067" v="8702" actId="478"/>
          <ac:spMkLst>
            <pc:docMk/>
            <pc:sldMk cId="2558264565" sldId="259"/>
            <ac:spMk id="1277" creationId="{AAADDE5D-04CE-2E65-7C92-8B6147D537A5}"/>
          </ac:spMkLst>
        </pc:spChg>
        <pc:spChg chg="mod topLvl">
          <ac:chgData name="Ho Lam Gia Khanh" userId="845caf68328278c6" providerId="LiveId" clId="{2F57BD16-1000-49B4-8116-62B9D7883673}" dt="2022-12-29T19:31:43.914" v="11606" actId="164"/>
          <ac:spMkLst>
            <pc:docMk/>
            <pc:sldMk cId="2558264565" sldId="259"/>
            <ac:spMk id="1279" creationId="{72253D1D-6F12-A5D6-634A-12A52B0290D6}"/>
          </ac:spMkLst>
        </pc:spChg>
        <pc:spChg chg="mod topLvl">
          <ac:chgData name="Ho Lam Gia Khanh" userId="845caf68328278c6" providerId="LiveId" clId="{2F57BD16-1000-49B4-8116-62B9D7883673}" dt="2022-12-29T19:31:43.914" v="11606" actId="164"/>
          <ac:spMkLst>
            <pc:docMk/>
            <pc:sldMk cId="2558264565" sldId="259"/>
            <ac:spMk id="1281" creationId="{BEA65138-0D05-B88B-6339-A0323DEAB154}"/>
          </ac:spMkLst>
        </pc:spChg>
        <pc:spChg chg="mod topLvl">
          <ac:chgData name="Ho Lam Gia Khanh" userId="845caf68328278c6" providerId="LiveId" clId="{2F57BD16-1000-49B4-8116-62B9D7883673}" dt="2022-12-29T19:31:39.485" v="11605" actId="164"/>
          <ac:spMkLst>
            <pc:docMk/>
            <pc:sldMk cId="2558264565" sldId="259"/>
            <ac:spMk id="1282" creationId="{2DB84755-4B52-D4DA-3175-A1388F5B9124}"/>
          </ac:spMkLst>
        </pc:spChg>
        <pc:spChg chg="mod topLvl">
          <ac:chgData name="Ho Lam Gia Khanh" userId="845caf68328278c6" providerId="LiveId" clId="{2F57BD16-1000-49B4-8116-62B9D7883673}" dt="2022-12-29T19:31:39.485" v="11605" actId="164"/>
          <ac:spMkLst>
            <pc:docMk/>
            <pc:sldMk cId="2558264565" sldId="259"/>
            <ac:spMk id="1283" creationId="{3029D61E-2322-4F34-6FBC-E0D8BA608C59}"/>
          </ac:spMkLst>
        </pc:spChg>
        <pc:spChg chg="mod topLvl">
          <ac:chgData name="Ho Lam Gia Khanh" userId="845caf68328278c6" providerId="LiveId" clId="{2F57BD16-1000-49B4-8116-62B9D7883673}" dt="2022-12-29T19:31:39.485" v="11605" actId="164"/>
          <ac:spMkLst>
            <pc:docMk/>
            <pc:sldMk cId="2558264565" sldId="259"/>
            <ac:spMk id="1284" creationId="{4CCBEDAB-33C3-DEA4-C14D-835583A822D9}"/>
          </ac:spMkLst>
        </pc:spChg>
        <pc:spChg chg="mod topLvl">
          <ac:chgData name="Ho Lam Gia Khanh" userId="845caf68328278c6" providerId="LiveId" clId="{2F57BD16-1000-49B4-8116-62B9D7883673}" dt="2022-12-29T19:31:39.485" v="11605" actId="164"/>
          <ac:spMkLst>
            <pc:docMk/>
            <pc:sldMk cId="2558264565" sldId="259"/>
            <ac:spMk id="1285" creationId="{84B5DDAE-1AC4-547C-7B50-7794B45DF5D0}"/>
          </ac:spMkLst>
        </pc:spChg>
        <pc:spChg chg="mod topLvl">
          <ac:chgData name="Ho Lam Gia Khanh" userId="845caf68328278c6" providerId="LiveId" clId="{2F57BD16-1000-49B4-8116-62B9D7883673}" dt="2022-12-29T19:31:39.485" v="11605" actId="164"/>
          <ac:spMkLst>
            <pc:docMk/>
            <pc:sldMk cId="2558264565" sldId="259"/>
            <ac:spMk id="1286" creationId="{44C5B75D-6739-AB3F-9096-2E2D57A44941}"/>
          </ac:spMkLst>
        </pc:spChg>
        <pc:spChg chg="mod">
          <ac:chgData name="Ho Lam Gia Khanh" userId="845caf68328278c6" providerId="LiveId" clId="{2F57BD16-1000-49B4-8116-62B9D7883673}" dt="2022-12-22T10:46:51.263" v="7175"/>
          <ac:spMkLst>
            <pc:docMk/>
            <pc:sldMk cId="2558264565" sldId="259"/>
            <ac:spMk id="1288" creationId="{1FF3060E-A4DB-4628-9106-D6A80FF031B5}"/>
          </ac:spMkLst>
        </pc:spChg>
        <pc:spChg chg="add del">
          <ac:chgData name="Ho Lam Gia Khanh" userId="845caf68328278c6" providerId="LiveId" clId="{2F57BD16-1000-49B4-8116-62B9D7883673}" dt="2022-12-24T21:21:25.943" v="8656" actId="22"/>
          <ac:spMkLst>
            <pc:docMk/>
            <pc:sldMk cId="2558264565" sldId="259"/>
            <ac:spMk id="1289" creationId="{B1015B8B-80E1-FBD4-6958-9D1DBC3E4C91}"/>
          </ac:spMkLst>
        </pc:spChg>
        <pc:spChg chg="mod">
          <ac:chgData name="Ho Lam Gia Khanh" userId="845caf68328278c6" providerId="LiveId" clId="{2F57BD16-1000-49B4-8116-62B9D7883673}" dt="2022-12-22T10:46:51.263" v="7175"/>
          <ac:spMkLst>
            <pc:docMk/>
            <pc:sldMk cId="2558264565" sldId="259"/>
            <ac:spMk id="1290" creationId="{1B1DFF01-2AB0-8ABB-1616-5CCEB00A148D}"/>
          </ac:spMkLst>
        </pc:spChg>
        <pc:spChg chg="add del mod">
          <ac:chgData name="Ho Lam Gia Khanh" userId="845caf68328278c6" providerId="LiveId" clId="{2F57BD16-1000-49B4-8116-62B9D7883673}" dt="2022-12-24T21:26:13.960" v="8753" actId="478"/>
          <ac:spMkLst>
            <pc:docMk/>
            <pc:sldMk cId="2558264565" sldId="259"/>
            <ac:spMk id="1290" creationId="{6C97A1A2-1B69-9AB7-B49E-55AF540BD570}"/>
          </ac:spMkLst>
        </pc:spChg>
        <pc:spChg chg="mod">
          <ac:chgData name="Ho Lam Gia Khanh" userId="845caf68328278c6" providerId="LiveId" clId="{2F57BD16-1000-49B4-8116-62B9D7883673}" dt="2022-12-22T10:46:51.263" v="7175"/>
          <ac:spMkLst>
            <pc:docMk/>
            <pc:sldMk cId="2558264565" sldId="259"/>
            <ac:spMk id="1291" creationId="{598EA2F6-78DA-9AB3-272D-1B337EB1F7C0}"/>
          </ac:spMkLst>
        </pc:spChg>
        <pc:spChg chg="add del mod">
          <ac:chgData name="Ho Lam Gia Khanh" userId="845caf68328278c6" providerId="LiveId" clId="{2F57BD16-1000-49B4-8116-62B9D7883673}" dt="2022-12-24T21:33:17.098" v="8797" actId="478"/>
          <ac:spMkLst>
            <pc:docMk/>
            <pc:sldMk cId="2558264565" sldId="259"/>
            <ac:spMk id="1291" creationId="{9E3236D7-C974-6AD3-C5ED-7AD6445927B4}"/>
          </ac:spMkLst>
        </pc:spChg>
        <pc:spChg chg="mod">
          <ac:chgData name="Ho Lam Gia Khanh" userId="845caf68328278c6" providerId="LiveId" clId="{2F57BD16-1000-49B4-8116-62B9D7883673}" dt="2022-12-22T10:46:51.263" v="7175"/>
          <ac:spMkLst>
            <pc:docMk/>
            <pc:sldMk cId="2558264565" sldId="259"/>
            <ac:spMk id="1292" creationId="{C5A887F3-E776-7B65-747B-840EC6ECFE1B}"/>
          </ac:spMkLst>
        </pc:spChg>
        <pc:spChg chg="mod">
          <ac:chgData name="Ho Lam Gia Khanh" userId="845caf68328278c6" providerId="LiveId" clId="{2F57BD16-1000-49B4-8116-62B9D7883673}" dt="2022-12-22T10:46:51.263" v="7175"/>
          <ac:spMkLst>
            <pc:docMk/>
            <pc:sldMk cId="2558264565" sldId="259"/>
            <ac:spMk id="1293" creationId="{77CFA580-2A27-1802-6169-347383785D9C}"/>
          </ac:spMkLst>
        </pc:spChg>
        <pc:spChg chg="mod">
          <ac:chgData name="Ho Lam Gia Khanh" userId="845caf68328278c6" providerId="LiveId" clId="{2F57BD16-1000-49B4-8116-62B9D7883673}" dt="2022-12-22T10:46:51.263" v="7175"/>
          <ac:spMkLst>
            <pc:docMk/>
            <pc:sldMk cId="2558264565" sldId="259"/>
            <ac:spMk id="1294" creationId="{EB216EDD-9CE0-FEB7-FFAA-8E47E699A059}"/>
          </ac:spMkLst>
        </pc:spChg>
        <pc:spChg chg="mod">
          <ac:chgData name="Ho Lam Gia Khanh" userId="845caf68328278c6" providerId="LiveId" clId="{2F57BD16-1000-49B4-8116-62B9D7883673}" dt="2022-12-22T10:46:51.263" v="7175"/>
          <ac:spMkLst>
            <pc:docMk/>
            <pc:sldMk cId="2558264565" sldId="259"/>
            <ac:spMk id="1295" creationId="{42A9E929-6043-C284-5E38-99550CF75F02}"/>
          </ac:spMkLst>
        </pc:spChg>
        <pc:spChg chg="mod">
          <ac:chgData name="Ho Lam Gia Khanh" userId="845caf68328278c6" providerId="LiveId" clId="{2F57BD16-1000-49B4-8116-62B9D7883673}" dt="2022-12-24T10:04:04.925" v="7268"/>
          <ac:spMkLst>
            <pc:docMk/>
            <pc:sldMk cId="2558264565" sldId="259"/>
            <ac:spMk id="1303" creationId="{D8F49769-13D1-5943-96A8-133895807CEA}"/>
          </ac:spMkLst>
        </pc:spChg>
        <pc:spChg chg="mod">
          <ac:chgData name="Ho Lam Gia Khanh" userId="845caf68328278c6" providerId="LiveId" clId="{2F57BD16-1000-49B4-8116-62B9D7883673}" dt="2022-12-24T10:04:04.925" v="7268"/>
          <ac:spMkLst>
            <pc:docMk/>
            <pc:sldMk cId="2558264565" sldId="259"/>
            <ac:spMk id="1305" creationId="{6A4CC0C1-E1B8-BC1B-1C3A-BA098F45507B}"/>
          </ac:spMkLst>
        </pc:spChg>
        <pc:spChg chg="mod">
          <ac:chgData name="Ho Lam Gia Khanh" userId="845caf68328278c6" providerId="LiveId" clId="{2F57BD16-1000-49B4-8116-62B9D7883673}" dt="2022-12-24T10:04:04.925" v="7268"/>
          <ac:spMkLst>
            <pc:docMk/>
            <pc:sldMk cId="2558264565" sldId="259"/>
            <ac:spMk id="1306" creationId="{9DF77E5A-0CD9-51AD-DDF3-09C6CE5F29D8}"/>
          </ac:spMkLst>
        </pc:spChg>
        <pc:spChg chg="mod">
          <ac:chgData name="Ho Lam Gia Khanh" userId="845caf68328278c6" providerId="LiveId" clId="{2F57BD16-1000-49B4-8116-62B9D7883673}" dt="2022-12-24T10:04:04.925" v="7268"/>
          <ac:spMkLst>
            <pc:docMk/>
            <pc:sldMk cId="2558264565" sldId="259"/>
            <ac:spMk id="1307" creationId="{43FC27C3-C63D-237F-C572-9ED40FDEC144}"/>
          </ac:spMkLst>
        </pc:spChg>
        <pc:spChg chg="mod">
          <ac:chgData name="Ho Lam Gia Khanh" userId="845caf68328278c6" providerId="LiveId" clId="{2F57BD16-1000-49B4-8116-62B9D7883673}" dt="2022-12-24T10:04:04.925" v="7268"/>
          <ac:spMkLst>
            <pc:docMk/>
            <pc:sldMk cId="2558264565" sldId="259"/>
            <ac:spMk id="1308" creationId="{3F45BE66-52A0-2ECF-947B-2AE36EE88395}"/>
          </ac:spMkLst>
        </pc:spChg>
        <pc:spChg chg="mod">
          <ac:chgData name="Ho Lam Gia Khanh" userId="845caf68328278c6" providerId="LiveId" clId="{2F57BD16-1000-49B4-8116-62B9D7883673}" dt="2022-12-24T10:04:04.925" v="7268"/>
          <ac:spMkLst>
            <pc:docMk/>
            <pc:sldMk cId="2558264565" sldId="259"/>
            <ac:spMk id="1309" creationId="{31D24DD7-0D89-CB5D-C59A-80ACB7363A70}"/>
          </ac:spMkLst>
        </pc:spChg>
        <pc:spChg chg="mod">
          <ac:chgData name="Ho Lam Gia Khanh" userId="845caf68328278c6" providerId="LiveId" clId="{2F57BD16-1000-49B4-8116-62B9D7883673}" dt="2022-12-24T10:04:04.925" v="7268"/>
          <ac:spMkLst>
            <pc:docMk/>
            <pc:sldMk cId="2558264565" sldId="259"/>
            <ac:spMk id="1310" creationId="{1A0F920B-CAB3-A4CE-1D15-620D95C968F6}"/>
          </ac:spMkLst>
        </pc:spChg>
        <pc:spChg chg="add mod ord">
          <ac:chgData name="Ho Lam Gia Khanh" userId="845caf68328278c6" providerId="LiveId" clId="{2F57BD16-1000-49B4-8116-62B9D7883673}" dt="2022-12-24T20:25:20.805" v="8331" actId="1037"/>
          <ac:spMkLst>
            <pc:docMk/>
            <pc:sldMk cId="2558264565" sldId="259"/>
            <ac:spMk id="1311" creationId="{4B16F0D0-0B29-3585-2D5E-69485D3F0796}"/>
          </ac:spMkLst>
        </pc:spChg>
        <pc:spChg chg="add mod">
          <ac:chgData name="Ho Lam Gia Khanh" userId="845caf68328278c6" providerId="LiveId" clId="{2F57BD16-1000-49B4-8116-62B9D7883673}" dt="2022-12-24T10:07:41.630" v="7404" actId="571"/>
          <ac:spMkLst>
            <pc:docMk/>
            <pc:sldMk cId="2558264565" sldId="259"/>
            <ac:spMk id="1312" creationId="{EE2000CD-E3FB-B2E6-16C9-4BB978D0C785}"/>
          </ac:spMkLst>
        </pc:spChg>
        <pc:spChg chg="add mod">
          <ac:chgData name="Ho Lam Gia Khanh" userId="845caf68328278c6" providerId="LiveId" clId="{2F57BD16-1000-49B4-8116-62B9D7883673}" dt="2022-12-24T10:07:43.583" v="7406" actId="571"/>
          <ac:spMkLst>
            <pc:docMk/>
            <pc:sldMk cId="2558264565" sldId="259"/>
            <ac:spMk id="1313" creationId="{F52712DE-53E2-FE95-7560-1369883D6616}"/>
          </ac:spMkLst>
        </pc:spChg>
        <pc:spChg chg="add del mod">
          <ac:chgData name="Ho Lam Gia Khanh" userId="845caf68328278c6" providerId="LiveId" clId="{2F57BD16-1000-49B4-8116-62B9D7883673}" dt="2022-12-24T10:25:02.286" v="7562" actId="478"/>
          <ac:spMkLst>
            <pc:docMk/>
            <pc:sldMk cId="2558264565" sldId="259"/>
            <ac:spMk id="1322" creationId="{557600DC-7A75-E598-644E-FA0F30097A85}"/>
          </ac:spMkLst>
        </pc:spChg>
        <pc:spChg chg="add del mod ord">
          <ac:chgData name="Ho Lam Gia Khanh" userId="845caf68328278c6" providerId="LiveId" clId="{2F57BD16-1000-49B4-8116-62B9D7883673}" dt="2022-12-24T10:28:03.441" v="7588" actId="478"/>
          <ac:spMkLst>
            <pc:docMk/>
            <pc:sldMk cId="2558264565" sldId="259"/>
            <ac:spMk id="1323" creationId="{E95E5257-D64F-1D5D-D8E5-69E9839755AE}"/>
          </ac:spMkLst>
        </pc:spChg>
        <pc:spChg chg="mod">
          <ac:chgData name="Ho Lam Gia Khanh" userId="845caf68328278c6" providerId="LiveId" clId="{2F57BD16-1000-49B4-8116-62B9D7883673}" dt="2022-12-24T10:41:10.138" v="7663" actId="571"/>
          <ac:spMkLst>
            <pc:docMk/>
            <pc:sldMk cId="2558264565" sldId="259"/>
            <ac:spMk id="1334" creationId="{C247C72C-77F1-15FE-091D-1D507C780FE7}"/>
          </ac:spMkLst>
        </pc:spChg>
        <pc:spChg chg="mod">
          <ac:chgData name="Ho Lam Gia Khanh" userId="845caf68328278c6" providerId="LiveId" clId="{2F57BD16-1000-49B4-8116-62B9D7883673}" dt="2022-12-24T10:41:10.138" v="7663" actId="571"/>
          <ac:spMkLst>
            <pc:docMk/>
            <pc:sldMk cId="2558264565" sldId="259"/>
            <ac:spMk id="1335" creationId="{9CA4CCA5-6A70-F4D9-65D4-940C73370C53}"/>
          </ac:spMkLst>
        </pc:spChg>
        <pc:spChg chg="mod">
          <ac:chgData name="Ho Lam Gia Khanh" userId="845caf68328278c6" providerId="LiveId" clId="{2F57BD16-1000-49B4-8116-62B9D7883673}" dt="2022-12-24T10:41:10.138" v="7663" actId="571"/>
          <ac:spMkLst>
            <pc:docMk/>
            <pc:sldMk cId="2558264565" sldId="259"/>
            <ac:spMk id="1336" creationId="{09C2C2F5-D88B-83EA-8D10-2B7C70C79947}"/>
          </ac:spMkLst>
        </pc:spChg>
        <pc:spChg chg="mod">
          <ac:chgData name="Ho Lam Gia Khanh" userId="845caf68328278c6" providerId="LiveId" clId="{2F57BD16-1000-49B4-8116-62B9D7883673}" dt="2022-12-24T10:41:10.138" v="7663" actId="571"/>
          <ac:spMkLst>
            <pc:docMk/>
            <pc:sldMk cId="2558264565" sldId="259"/>
            <ac:spMk id="1337" creationId="{BF71E46E-C247-772B-1B03-4FDA23753020}"/>
          </ac:spMkLst>
        </pc:spChg>
        <pc:spChg chg="mod">
          <ac:chgData name="Ho Lam Gia Khanh" userId="845caf68328278c6" providerId="LiveId" clId="{2F57BD16-1000-49B4-8116-62B9D7883673}" dt="2022-12-24T10:41:10.138" v="7663" actId="571"/>
          <ac:spMkLst>
            <pc:docMk/>
            <pc:sldMk cId="2558264565" sldId="259"/>
            <ac:spMk id="1338" creationId="{B30CB3DC-3A97-F869-6CA4-AF21DC0642D9}"/>
          </ac:spMkLst>
        </pc:spChg>
        <pc:spChg chg="mod">
          <ac:chgData name="Ho Lam Gia Khanh" userId="845caf68328278c6" providerId="LiveId" clId="{2F57BD16-1000-49B4-8116-62B9D7883673}" dt="2022-12-24T10:41:10.138" v="7663" actId="571"/>
          <ac:spMkLst>
            <pc:docMk/>
            <pc:sldMk cId="2558264565" sldId="259"/>
            <ac:spMk id="1339" creationId="{B1BAA7AD-E050-B59A-DE08-5A3194FEDE84}"/>
          </ac:spMkLst>
        </pc:spChg>
        <pc:spChg chg="mod">
          <ac:chgData name="Ho Lam Gia Khanh" userId="845caf68328278c6" providerId="LiveId" clId="{2F57BD16-1000-49B4-8116-62B9D7883673}" dt="2022-12-24T10:41:10.138" v="7663" actId="571"/>
          <ac:spMkLst>
            <pc:docMk/>
            <pc:sldMk cId="2558264565" sldId="259"/>
            <ac:spMk id="1340" creationId="{40DCAAE8-61F1-B48B-85D7-AB119BAD2FCD}"/>
          </ac:spMkLst>
        </pc:spChg>
        <pc:spChg chg="add mod">
          <ac:chgData name="Ho Lam Gia Khanh" userId="845caf68328278c6" providerId="LiveId" clId="{2F57BD16-1000-49B4-8116-62B9D7883673}" dt="2022-12-29T19:32:24.815" v="11610" actId="164"/>
          <ac:spMkLst>
            <pc:docMk/>
            <pc:sldMk cId="2558264565" sldId="259"/>
            <ac:spMk id="1341" creationId="{ED08DB1A-8B30-BA71-A3D8-09BA176E5960}"/>
          </ac:spMkLst>
        </pc:spChg>
        <pc:spChg chg="add del mod">
          <ac:chgData name="Ho Lam Gia Khanh" userId="845caf68328278c6" providerId="LiveId" clId="{2F57BD16-1000-49B4-8116-62B9D7883673}" dt="2022-12-24T20:41:45.177" v="8451" actId="478"/>
          <ac:spMkLst>
            <pc:docMk/>
            <pc:sldMk cId="2558264565" sldId="259"/>
            <ac:spMk id="1342" creationId="{3AE23847-AC13-F48E-1EEE-1AABD3FEC8D6}"/>
          </ac:spMkLst>
        </pc:spChg>
        <pc:spChg chg="add mod">
          <ac:chgData name="Ho Lam Gia Khanh" userId="845caf68328278c6" providerId="LiveId" clId="{2F57BD16-1000-49B4-8116-62B9D7883673}" dt="2022-12-29T19:32:24.815" v="11610" actId="164"/>
          <ac:spMkLst>
            <pc:docMk/>
            <pc:sldMk cId="2558264565" sldId="259"/>
            <ac:spMk id="1345" creationId="{0892C6BB-5F88-FDCB-CA53-630EFF329AA3}"/>
          </ac:spMkLst>
        </pc:spChg>
        <pc:spChg chg="add mod">
          <ac:chgData name="Ho Lam Gia Khanh" userId="845caf68328278c6" providerId="LiveId" clId="{2F57BD16-1000-49B4-8116-62B9D7883673}" dt="2022-12-29T19:32:24.815" v="11610" actId="164"/>
          <ac:spMkLst>
            <pc:docMk/>
            <pc:sldMk cId="2558264565" sldId="259"/>
            <ac:spMk id="1346" creationId="{85D7FEBC-8A37-C035-0C05-55BEA2E4C17B}"/>
          </ac:spMkLst>
        </pc:spChg>
        <pc:spChg chg="mod">
          <ac:chgData name="Ho Lam Gia Khanh" userId="845caf68328278c6" providerId="LiveId" clId="{2F57BD16-1000-49B4-8116-62B9D7883673}" dt="2022-12-24T20:21:16.805" v="8286" actId="571"/>
          <ac:spMkLst>
            <pc:docMk/>
            <pc:sldMk cId="2558264565" sldId="259"/>
            <ac:spMk id="1347" creationId="{4C4958A0-36CE-C1A0-F62C-7B687493DB84}"/>
          </ac:spMkLst>
        </pc:spChg>
        <pc:spChg chg="add del mod">
          <ac:chgData name="Ho Lam Gia Khanh" userId="845caf68328278c6" providerId="LiveId" clId="{2F57BD16-1000-49B4-8116-62B9D7883673}" dt="2022-12-24T10:52:32.857" v="7777"/>
          <ac:spMkLst>
            <pc:docMk/>
            <pc:sldMk cId="2558264565" sldId="259"/>
            <ac:spMk id="1347" creationId="{4E8BE331-D697-12F9-6A6F-6E057E0EFE26}"/>
          </ac:spMkLst>
        </pc:spChg>
        <pc:spChg chg="add mod">
          <ac:chgData name="Ho Lam Gia Khanh" userId="845caf68328278c6" providerId="LiveId" clId="{2F57BD16-1000-49B4-8116-62B9D7883673}" dt="2022-12-29T19:32:24.815" v="11610" actId="164"/>
          <ac:spMkLst>
            <pc:docMk/>
            <pc:sldMk cId="2558264565" sldId="259"/>
            <ac:spMk id="1348" creationId="{4F7B0284-C8A6-4AED-D953-19A4C8EA47BE}"/>
          </ac:spMkLst>
        </pc:spChg>
        <pc:spChg chg="add mod">
          <ac:chgData name="Ho Lam Gia Khanh" userId="845caf68328278c6" providerId="LiveId" clId="{2F57BD16-1000-49B4-8116-62B9D7883673}" dt="2022-12-29T19:32:24.815" v="11610" actId="164"/>
          <ac:spMkLst>
            <pc:docMk/>
            <pc:sldMk cId="2558264565" sldId="259"/>
            <ac:spMk id="1349" creationId="{8E7627A0-9692-00D4-4AC0-7F5354C41A84}"/>
          </ac:spMkLst>
        </pc:spChg>
        <pc:spChg chg="add del mod">
          <ac:chgData name="Ho Lam Gia Khanh" userId="845caf68328278c6" providerId="LiveId" clId="{2F57BD16-1000-49B4-8116-62B9D7883673}" dt="2022-12-24T20:03:32.355" v="7930" actId="478"/>
          <ac:spMkLst>
            <pc:docMk/>
            <pc:sldMk cId="2558264565" sldId="259"/>
            <ac:spMk id="1350" creationId="{6DB83DA5-96BD-D2B8-0BC9-C90EEB4250C5}"/>
          </ac:spMkLst>
        </pc:spChg>
        <pc:spChg chg="add del mod">
          <ac:chgData name="Ho Lam Gia Khanh" userId="845caf68328278c6" providerId="LiveId" clId="{2F57BD16-1000-49B4-8116-62B9D7883673}" dt="2022-12-24T20:03:32.355" v="7930" actId="478"/>
          <ac:spMkLst>
            <pc:docMk/>
            <pc:sldMk cId="2558264565" sldId="259"/>
            <ac:spMk id="1351" creationId="{4078A2AD-6243-B086-7677-FF8749F963A0}"/>
          </ac:spMkLst>
        </pc:spChg>
        <pc:spChg chg="add del mod">
          <ac:chgData name="Ho Lam Gia Khanh" userId="845caf68328278c6" providerId="LiveId" clId="{2F57BD16-1000-49B4-8116-62B9D7883673}" dt="2022-12-24T20:03:32.355" v="7930" actId="478"/>
          <ac:spMkLst>
            <pc:docMk/>
            <pc:sldMk cId="2558264565" sldId="259"/>
            <ac:spMk id="1352" creationId="{A2D6BB17-19A9-F0ED-D150-CBB473B1D584}"/>
          </ac:spMkLst>
        </pc:spChg>
        <pc:spChg chg="mod">
          <ac:chgData name="Ho Lam Gia Khanh" userId="845caf68328278c6" providerId="LiveId" clId="{2F57BD16-1000-49B4-8116-62B9D7883673}" dt="2022-12-24T20:21:16.805" v="8286" actId="571"/>
          <ac:spMkLst>
            <pc:docMk/>
            <pc:sldMk cId="2558264565" sldId="259"/>
            <ac:spMk id="1353" creationId="{5714BB7F-53E4-5A1E-DD03-65AA66098635}"/>
          </ac:spMkLst>
        </pc:spChg>
        <pc:spChg chg="mod">
          <ac:chgData name="Ho Lam Gia Khanh" userId="845caf68328278c6" providerId="LiveId" clId="{2F57BD16-1000-49B4-8116-62B9D7883673}" dt="2022-12-24T20:21:16.805" v="8286" actId="571"/>
          <ac:spMkLst>
            <pc:docMk/>
            <pc:sldMk cId="2558264565" sldId="259"/>
            <ac:spMk id="1355" creationId="{4CC6C7AD-F054-E94B-C48C-F5E72C23D2BA}"/>
          </ac:spMkLst>
        </pc:spChg>
        <pc:spChg chg="mod">
          <ac:chgData name="Ho Lam Gia Khanh" userId="845caf68328278c6" providerId="LiveId" clId="{2F57BD16-1000-49B4-8116-62B9D7883673}" dt="2022-12-24T20:21:16.805" v="8286" actId="571"/>
          <ac:spMkLst>
            <pc:docMk/>
            <pc:sldMk cId="2558264565" sldId="259"/>
            <ac:spMk id="1357" creationId="{301146CE-5515-A96A-52D9-F3C519F58481}"/>
          </ac:spMkLst>
        </pc:spChg>
        <pc:spChg chg="mod">
          <ac:chgData name="Ho Lam Gia Khanh" userId="845caf68328278c6" providerId="LiveId" clId="{2F57BD16-1000-49B4-8116-62B9D7883673}" dt="2022-12-24T20:21:16.805" v="8286" actId="571"/>
          <ac:spMkLst>
            <pc:docMk/>
            <pc:sldMk cId="2558264565" sldId="259"/>
            <ac:spMk id="1358" creationId="{9ECD4ECE-6DEF-747D-C010-F69CB66F6E34}"/>
          </ac:spMkLst>
        </pc:spChg>
        <pc:spChg chg="mod">
          <ac:chgData name="Ho Lam Gia Khanh" userId="845caf68328278c6" providerId="LiveId" clId="{2F57BD16-1000-49B4-8116-62B9D7883673}" dt="2022-12-24T20:21:16.805" v="8286" actId="571"/>
          <ac:spMkLst>
            <pc:docMk/>
            <pc:sldMk cId="2558264565" sldId="259"/>
            <ac:spMk id="1359" creationId="{40963A8D-7741-E469-CEB9-2D37645D2523}"/>
          </ac:spMkLst>
        </pc:spChg>
        <pc:spChg chg="mod">
          <ac:chgData name="Ho Lam Gia Khanh" userId="845caf68328278c6" providerId="LiveId" clId="{2F57BD16-1000-49B4-8116-62B9D7883673}" dt="2022-12-24T20:21:16.805" v="8286" actId="571"/>
          <ac:spMkLst>
            <pc:docMk/>
            <pc:sldMk cId="2558264565" sldId="259"/>
            <ac:spMk id="1360" creationId="{5D33BF5A-1DEE-EFA3-121C-F9E3FCF8CA99}"/>
          </ac:spMkLst>
        </pc:spChg>
        <pc:spChg chg="mod">
          <ac:chgData name="Ho Lam Gia Khanh" userId="845caf68328278c6" providerId="LiveId" clId="{2F57BD16-1000-49B4-8116-62B9D7883673}" dt="2022-12-24T20:21:16.805" v="8286" actId="571"/>
          <ac:spMkLst>
            <pc:docMk/>
            <pc:sldMk cId="2558264565" sldId="259"/>
            <ac:spMk id="1361" creationId="{C34B27B0-CBB3-4FE4-EDEE-E1F76EC17888}"/>
          </ac:spMkLst>
        </pc:spChg>
        <pc:spChg chg="mod">
          <ac:chgData name="Ho Lam Gia Khanh" userId="845caf68328278c6" providerId="LiveId" clId="{2F57BD16-1000-49B4-8116-62B9D7883673}" dt="2022-12-24T20:21:16.805" v="8286" actId="571"/>
          <ac:spMkLst>
            <pc:docMk/>
            <pc:sldMk cId="2558264565" sldId="259"/>
            <ac:spMk id="1362" creationId="{0C9BF033-4848-B92D-7D17-FF4F5CBD18BB}"/>
          </ac:spMkLst>
        </pc:spChg>
        <pc:spChg chg="mod">
          <ac:chgData name="Ho Lam Gia Khanh" userId="845caf68328278c6" providerId="LiveId" clId="{2F57BD16-1000-49B4-8116-62B9D7883673}" dt="2022-12-24T20:21:16.805" v="8286" actId="571"/>
          <ac:spMkLst>
            <pc:docMk/>
            <pc:sldMk cId="2558264565" sldId="259"/>
            <ac:spMk id="1363" creationId="{013338F4-BF16-C6CE-2BB3-C67C0DAD20DB}"/>
          </ac:spMkLst>
        </pc:spChg>
        <pc:spChg chg="mod">
          <ac:chgData name="Ho Lam Gia Khanh" userId="845caf68328278c6" providerId="LiveId" clId="{2F57BD16-1000-49B4-8116-62B9D7883673}" dt="2022-12-24T20:21:16.805" v="8286" actId="571"/>
          <ac:spMkLst>
            <pc:docMk/>
            <pc:sldMk cId="2558264565" sldId="259"/>
            <ac:spMk id="1365" creationId="{F9D41A59-F4DE-4F2C-6BC0-8712CBB7BF46}"/>
          </ac:spMkLst>
        </pc:spChg>
        <pc:spChg chg="mod">
          <ac:chgData name="Ho Lam Gia Khanh" userId="845caf68328278c6" providerId="LiveId" clId="{2F57BD16-1000-49B4-8116-62B9D7883673}" dt="2022-12-24T20:21:16.805" v="8286" actId="571"/>
          <ac:spMkLst>
            <pc:docMk/>
            <pc:sldMk cId="2558264565" sldId="259"/>
            <ac:spMk id="1366" creationId="{90351CD1-2AA0-A45D-7FD7-573BD3A5B892}"/>
          </ac:spMkLst>
        </pc:spChg>
        <pc:spChg chg="mod">
          <ac:chgData name="Ho Lam Gia Khanh" userId="845caf68328278c6" providerId="LiveId" clId="{2F57BD16-1000-49B4-8116-62B9D7883673}" dt="2022-12-24T20:21:16.805" v="8286" actId="571"/>
          <ac:spMkLst>
            <pc:docMk/>
            <pc:sldMk cId="2558264565" sldId="259"/>
            <ac:spMk id="1367" creationId="{D3756395-DDAE-A3B1-53C3-45C91A66BE1D}"/>
          </ac:spMkLst>
        </pc:spChg>
        <pc:spChg chg="mod">
          <ac:chgData name="Ho Lam Gia Khanh" userId="845caf68328278c6" providerId="LiveId" clId="{2F57BD16-1000-49B4-8116-62B9D7883673}" dt="2022-12-24T20:21:16.805" v="8286" actId="571"/>
          <ac:spMkLst>
            <pc:docMk/>
            <pc:sldMk cId="2558264565" sldId="259"/>
            <ac:spMk id="1368" creationId="{F4D74380-56B5-7DC1-6611-48D5A7CC6730}"/>
          </ac:spMkLst>
        </pc:spChg>
        <pc:spChg chg="mod">
          <ac:chgData name="Ho Lam Gia Khanh" userId="845caf68328278c6" providerId="LiveId" clId="{2F57BD16-1000-49B4-8116-62B9D7883673}" dt="2022-12-24T20:21:16.805" v="8286" actId="571"/>
          <ac:spMkLst>
            <pc:docMk/>
            <pc:sldMk cId="2558264565" sldId="259"/>
            <ac:spMk id="1369" creationId="{86CE758A-FAB6-84F4-4FF6-9BF1018FC1C2}"/>
          </ac:spMkLst>
        </pc:spChg>
        <pc:spChg chg="mod">
          <ac:chgData name="Ho Lam Gia Khanh" userId="845caf68328278c6" providerId="LiveId" clId="{2F57BD16-1000-49B4-8116-62B9D7883673}" dt="2022-12-24T20:21:16.805" v="8286" actId="571"/>
          <ac:spMkLst>
            <pc:docMk/>
            <pc:sldMk cId="2558264565" sldId="259"/>
            <ac:spMk id="1370" creationId="{1DCAF8FC-C87E-060F-FA38-9E0455E68751}"/>
          </ac:spMkLst>
        </pc:spChg>
        <pc:spChg chg="mod">
          <ac:chgData name="Ho Lam Gia Khanh" userId="845caf68328278c6" providerId="LiveId" clId="{2F57BD16-1000-49B4-8116-62B9D7883673}" dt="2022-12-24T20:21:16.805" v="8286" actId="571"/>
          <ac:spMkLst>
            <pc:docMk/>
            <pc:sldMk cId="2558264565" sldId="259"/>
            <ac:spMk id="1371" creationId="{E7AC0D1F-F771-9FAE-C64E-F35147860E1F}"/>
          </ac:spMkLst>
        </pc:spChg>
        <pc:spChg chg="mod">
          <ac:chgData name="Ho Lam Gia Khanh" userId="845caf68328278c6" providerId="LiveId" clId="{2F57BD16-1000-49B4-8116-62B9D7883673}" dt="2022-12-24T20:21:16.805" v="8286" actId="571"/>
          <ac:spMkLst>
            <pc:docMk/>
            <pc:sldMk cId="2558264565" sldId="259"/>
            <ac:spMk id="1373" creationId="{CFAB5AAC-8EA6-833A-6104-C1F31B573CA1}"/>
          </ac:spMkLst>
        </pc:spChg>
        <pc:spChg chg="mod">
          <ac:chgData name="Ho Lam Gia Khanh" userId="845caf68328278c6" providerId="LiveId" clId="{2F57BD16-1000-49B4-8116-62B9D7883673}" dt="2022-12-24T20:21:16.805" v="8286" actId="571"/>
          <ac:spMkLst>
            <pc:docMk/>
            <pc:sldMk cId="2558264565" sldId="259"/>
            <ac:spMk id="1374" creationId="{4867C1E9-26FA-6ACB-284D-618AD7F2F2C6}"/>
          </ac:spMkLst>
        </pc:spChg>
        <pc:spChg chg="mod">
          <ac:chgData name="Ho Lam Gia Khanh" userId="845caf68328278c6" providerId="LiveId" clId="{2F57BD16-1000-49B4-8116-62B9D7883673}" dt="2022-12-24T20:21:16.805" v="8286" actId="571"/>
          <ac:spMkLst>
            <pc:docMk/>
            <pc:sldMk cId="2558264565" sldId="259"/>
            <ac:spMk id="1375" creationId="{FACC0BCC-10F1-D21D-1695-48FE3ADF7323}"/>
          </ac:spMkLst>
        </pc:spChg>
        <pc:spChg chg="mod">
          <ac:chgData name="Ho Lam Gia Khanh" userId="845caf68328278c6" providerId="LiveId" clId="{2F57BD16-1000-49B4-8116-62B9D7883673}" dt="2022-12-24T20:21:16.805" v="8286" actId="571"/>
          <ac:spMkLst>
            <pc:docMk/>
            <pc:sldMk cId="2558264565" sldId="259"/>
            <ac:spMk id="1376" creationId="{383ACB64-3B88-9E08-7A49-1C4B0FEB4B02}"/>
          </ac:spMkLst>
        </pc:spChg>
        <pc:spChg chg="mod">
          <ac:chgData name="Ho Lam Gia Khanh" userId="845caf68328278c6" providerId="LiveId" clId="{2F57BD16-1000-49B4-8116-62B9D7883673}" dt="2022-12-24T20:21:16.805" v="8286" actId="571"/>
          <ac:spMkLst>
            <pc:docMk/>
            <pc:sldMk cId="2558264565" sldId="259"/>
            <ac:spMk id="1377" creationId="{B160014F-3014-A0C0-90E8-B9EEF33F6788}"/>
          </ac:spMkLst>
        </pc:spChg>
        <pc:spChg chg="mod">
          <ac:chgData name="Ho Lam Gia Khanh" userId="845caf68328278c6" providerId="LiveId" clId="{2F57BD16-1000-49B4-8116-62B9D7883673}" dt="2022-12-24T20:21:45.613" v="8295" actId="14100"/>
          <ac:spMkLst>
            <pc:docMk/>
            <pc:sldMk cId="2558264565" sldId="259"/>
            <ac:spMk id="1378" creationId="{E33BFB65-6916-3FA0-E522-5BD3ED3FA67E}"/>
          </ac:spMkLst>
        </pc:spChg>
        <pc:spChg chg="mod">
          <ac:chgData name="Ho Lam Gia Khanh" userId="845caf68328278c6" providerId="LiveId" clId="{2F57BD16-1000-49B4-8116-62B9D7883673}" dt="2022-12-24T20:21:16.805" v="8286" actId="571"/>
          <ac:spMkLst>
            <pc:docMk/>
            <pc:sldMk cId="2558264565" sldId="259"/>
            <ac:spMk id="1379" creationId="{8BD90684-8B1C-6DDF-1FDF-D857CB17A715}"/>
          </ac:spMkLst>
        </pc:spChg>
        <pc:spChg chg="mod">
          <ac:chgData name="Ho Lam Gia Khanh" userId="845caf68328278c6" providerId="LiveId" clId="{2F57BD16-1000-49B4-8116-62B9D7883673}" dt="2022-12-24T20:14:00.197" v="8148"/>
          <ac:spMkLst>
            <pc:docMk/>
            <pc:sldMk cId="2558264565" sldId="259"/>
            <ac:spMk id="1381" creationId="{D922FE07-0FEE-944F-620F-24919515E5E3}"/>
          </ac:spMkLst>
        </pc:spChg>
        <pc:spChg chg="mod">
          <ac:chgData name="Ho Lam Gia Khanh" userId="845caf68328278c6" providerId="LiveId" clId="{2F57BD16-1000-49B4-8116-62B9D7883673}" dt="2022-12-24T20:14:00.197" v="8148"/>
          <ac:spMkLst>
            <pc:docMk/>
            <pc:sldMk cId="2558264565" sldId="259"/>
            <ac:spMk id="1382" creationId="{B18C855A-67D6-50E9-BFEA-9A87C0E51653}"/>
          </ac:spMkLst>
        </pc:spChg>
        <pc:spChg chg="mod">
          <ac:chgData name="Ho Lam Gia Khanh" userId="845caf68328278c6" providerId="LiveId" clId="{2F57BD16-1000-49B4-8116-62B9D7883673}" dt="2022-12-24T20:14:00.197" v="8148"/>
          <ac:spMkLst>
            <pc:docMk/>
            <pc:sldMk cId="2558264565" sldId="259"/>
            <ac:spMk id="1383" creationId="{D16F3234-3F4A-8540-362C-9736CC562A99}"/>
          </ac:spMkLst>
        </pc:spChg>
        <pc:spChg chg="mod">
          <ac:chgData name="Ho Lam Gia Khanh" userId="845caf68328278c6" providerId="LiveId" clId="{2F57BD16-1000-49B4-8116-62B9D7883673}" dt="2022-12-24T20:14:00.197" v="8148"/>
          <ac:spMkLst>
            <pc:docMk/>
            <pc:sldMk cId="2558264565" sldId="259"/>
            <ac:spMk id="1384" creationId="{A97FD6D4-42E3-7825-8C1F-2CD6DB65BB0E}"/>
          </ac:spMkLst>
        </pc:spChg>
        <pc:spChg chg="mod">
          <ac:chgData name="Ho Lam Gia Khanh" userId="845caf68328278c6" providerId="LiveId" clId="{2F57BD16-1000-49B4-8116-62B9D7883673}" dt="2022-12-24T20:14:00.197" v="8148"/>
          <ac:spMkLst>
            <pc:docMk/>
            <pc:sldMk cId="2558264565" sldId="259"/>
            <ac:spMk id="1385" creationId="{3943A86E-66BF-F52E-5B64-DE62C7053022}"/>
          </ac:spMkLst>
        </pc:spChg>
        <pc:spChg chg="mod">
          <ac:chgData name="Ho Lam Gia Khanh" userId="845caf68328278c6" providerId="LiveId" clId="{2F57BD16-1000-49B4-8116-62B9D7883673}" dt="2022-12-24T20:14:00.197" v="8148"/>
          <ac:spMkLst>
            <pc:docMk/>
            <pc:sldMk cId="2558264565" sldId="259"/>
            <ac:spMk id="1386" creationId="{5DD67EB6-90D9-9677-B07E-01637FFF29C6}"/>
          </ac:spMkLst>
        </pc:spChg>
        <pc:spChg chg="mod">
          <ac:chgData name="Ho Lam Gia Khanh" userId="845caf68328278c6" providerId="LiveId" clId="{2F57BD16-1000-49B4-8116-62B9D7883673}" dt="2022-12-24T20:14:00.197" v="8148"/>
          <ac:spMkLst>
            <pc:docMk/>
            <pc:sldMk cId="2558264565" sldId="259"/>
            <ac:spMk id="1387" creationId="{E3CBD04C-DEC4-8A0A-0CA5-DFF337A0CCFB}"/>
          </ac:spMkLst>
        </pc:spChg>
        <pc:spChg chg="add mod ord">
          <ac:chgData name="Ho Lam Gia Khanh" userId="845caf68328278c6" providerId="LiveId" clId="{2F57BD16-1000-49B4-8116-62B9D7883673}" dt="2022-12-24T20:21:36.776" v="8292" actId="1076"/>
          <ac:spMkLst>
            <pc:docMk/>
            <pc:sldMk cId="2558264565" sldId="259"/>
            <ac:spMk id="1389" creationId="{ACE15378-75B5-3356-0067-00B22ED3B29F}"/>
          </ac:spMkLst>
        </pc:spChg>
        <pc:spChg chg="add mod">
          <ac:chgData name="Ho Lam Gia Khanh" userId="845caf68328278c6" providerId="LiveId" clId="{2F57BD16-1000-49B4-8116-62B9D7883673}" dt="2022-12-24T20:18:36.647" v="8256" actId="571"/>
          <ac:spMkLst>
            <pc:docMk/>
            <pc:sldMk cId="2558264565" sldId="259"/>
            <ac:spMk id="1390" creationId="{C2100219-BF3D-50A1-490D-F62D2F768636}"/>
          </ac:spMkLst>
        </pc:spChg>
        <pc:spChg chg="add mod">
          <ac:chgData name="Ho Lam Gia Khanh" userId="845caf68328278c6" providerId="LiveId" clId="{2F57BD16-1000-49B4-8116-62B9D7883673}" dt="2022-12-24T20:52:51.663" v="8538" actId="1038"/>
          <ac:spMkLst>
            <pc:docMk/>
            <pc:sldMk cId="2558264565" sldId="259"/>
            <ac:spMk id="1392" creationId="{F40A75EA-F9D1-953E-06B4-56179C0774EF}"/>
          </ac:spMkLst>
        </pc:spChg>
        <pc:spChg chg="add mod">
          <ac:chgData name="Ho Lam Gia Khanh" userId="845caf68328278c6" providerId="LiveId" clId="{2F57BD16-1000-49B4-8116-62B9D7883673}" dt="2022-12-24T20:21:16.805" v="8286" actId="571"/>
          <ac:spMkLst>
            <pc:docMk/>
            <pc:sldMk cId="2558264565" sldId="259"/>
            <ac:spMk id="1393" creationId="{B08120A1-18CE-8D51-08C4-9ACB8291E6C2}"/>
          </ac:spMkLst>
        </pc:spChg>
        <pc:spChg chg="mod">
          <ac:chgData name="Ho Lam Gia Khanh" userId="845caf68328278c6" providerId="LiveId" clId="{2F57BD16-1000-49B4-8116-62B9D7883673}" dt="2022-12-24T20:21:52.326" v="8297" actId="571"/>
          <ac:spMkLst>
            <pc:docMk/>
            <pc:sldMk cId="2558264565" sldId="259"/>
            <ac:spMk id="1395" creationId="{4D58241E-492F-60ED-C68A-73198ED7D584}"/>
          </ac:spMkLst>
        </pc:spChg>
        <pc:spChg chg="mod">
          <ac:chgData name="Ho Lam Gia Khanh" userId="845caf68328278c6" providerId="LiveId" clId="{2F57BD16-1000-49B4-8116-62B9D7883673}" dt="2022-12-24T20:21:52.326" v="8297" actId="571"/>
          <ac:spMkLst>
            <pc:docMk/>
            <pc:sldMk cId="2558264565" sldId="259"/>
            <ac:spMk id="1403" creationId="{A50C4559-E45B-4C20-F2D7-7517663DD16F}"/>
          </ac:spMkLst>
        </pc:spChg>
        <pc:spChg chg="mod">
          <ac:chgData name="Ho Lam Gia Khanh" userId="845caf68328278c6" providerId="LiveId" clId="{2F57BD16-1000-49B4-8116-62B9D7883673}" dt="2022-12-24T20:21:52.326" v="8297" actId="571"/>
          <ac:spMkLst>
            <pc:docMk/>
            <pc:sldMk cId="2558264565" sldId="259"/>
            <ac:spMk id="1404" creationId="{C79B89A3-EC14-0C4B-24C6-0F1CDA2079F8}"/>
          </ac:spMkLst>
        </pc:spChg>
        <pc:spChg chg="mod">
          <ac:chgData name="Ho Lam Gia Khanh" userId="845caf68328278c6" providerId="LiveId" clId="{2F57BD16-1000-49B4-8116-62B9D7883673}" dt="2022-12-24T20:21:52.326" v="8297" actId="571"/>
          <ac:spMkLst>
            <pc:docMk/>
            <pc:sldMk cId="2558264565" sldId="259"/>
            <ac:spMk id="1405" creationId="{436A12CA-AF23-CB3A-1C99-4CD7BE5A83E8}"/>
          </ac:spMkLst>
        </pc:spChg>
        <pc:spChg chg="mod">
          <ac:chgData name="Ho Lam Gia Khanh" userId="845caf68328278c6" providerId="LiveId" clId="{2F57BD16-1000-49B4-8116-62B9D7883673}" dt="2022-12-24T20:21:52.326" v="8297" actId="571"/>
          <ac:spMkLst>
            <pc:docMk/>
            <pc:sldMk cId="2558264565" sldId="259"/>
            <ac:spMk id="1406" creationId="{F7A8DF6C-252E-3EDF-53A7-FE82A6EC8414}"/>
          </ac:spMkLst>
        </pc:spChg>
        <pc:spChg chg="mod">
          <ac:chgData name="Ho Lam Gia Khanh" userId="845caf68328278c6" providerId="LiveId" clId="{2F57BD16-1000-49B4-8116-62B9D7883673}" dt="2022-12-24T20:21:52.326" v="8297" actId="571"/>
          <ac:spMkLst>
            <pc:docMk/>
            <pc:sldMk cId="2558264565" sldId="259"/>
            <ac:spMk id="1407" creationId="{EFAC0DFF-1B26-1AC0-3F97-AB8C2E14F4C8}"/>
          </ac:spMkLst>
        </pc:spChg>
        <pc:grpChg chg="add mod">
          <ac:chgData name="Ho Lam Gia Khanh" userId="845caf68328278c6" providerId="LiveId" clId="{2F57BD16-1000-49B4-8116-62B9D7883673}" dt="2022-12-24T20:04:09.777" v="7933" actId="571"/>
          <ac:grpSpMkLst>
            <pc:docMk/>
            <pc:sldMk cId="2558264565" sldId="259"/>
            <ac:grpSpMk id="4" creationId="{8EA73996-7B05-5B83-03BF-58FB62AB3D74}"/>
          </ac:grpSpMkLst>
        </pc:grpChg>
        <pc:grpChg chg="mod">
          <ac:chgData name="Ho Lam Gia Khanh" userId="845caf68328278c6" providerId="LiveId" clId="{2F57BD16-1000-49B4-8116-62B9D7883673}" dt="2022-12-24T20:04:09.777" v="7933" actId="571"/>
          <ac:grpSpMkLst>
            <pc:docMk/>
            <pc:sldMk cId="2558264565" sldId="259"/>
            <ac:grpSpMk id="6" creationId="{CC6CF834-2D9B-9AAD-92A7-42644C305CB3}"/>
          </ac:grpSpMkLst>
        </pc:grpChg>
        <pc:grpChg chg="add mod">
          <ac:chgData name="Ho Lam Gia Khanh" userId="845caf68328278c6" providerId="LiveId" clId="{2F57BD16-1000-49B4-8116-62B9D7883673}" dt="2022-12-29T19:31:10.915" v="11603" actId="164"/>
          <ac:grpSpMkLst>
            <pc:docMk/>
            <pc:sldMk cId="2558264565" sldId="259"/>
            <ac:grpSpMk id="12" creationId="{7FFB91B9-38F1-D4B2-760A-50EDA9CCA585}"/>
          </ac:grpSpMkLst>
        </pc:grpChg>
        <pc:grpChg chg="add mod">
          <ac:chgData name="Ho Lam Gia Khanh" userId="845caf68328278c6" providerId="LiveId" clId="{2F57BD16-1000-49B4-8116-62B9D7883673}" dt="2022-12-29T19:31:26.681" v="11604" actId="164"/>
          <ac:grpSpMkLst>
            <pc:docMk/>
            <pc:sldMk cId="2558264565" sldId="259"/>
            <ac:grpSpMk id="17" creationId="{11C44B88-68CE-4BB9-388A-287DE070A984}"/>
          </ac:grpSpMkLst>
        </pc:grpChg>
        <pc:grpChg chg="add mod">
          <ac:chgData name="Ho Lam Gia Khanh" userId="845caf68328278c6" providerId="LiveId" clId="{2F57BD16-1000-49B4-8116-62B9D7883673}" dt="2022-12-29T19:31:43.914" v="11606" actId="164"/>
          <ac:grpSpMkLst>
            <pc:docMk/>
            <pc:sldMk cId="2558264565" sldId="259"/>
            <ac:grpSpMk id="18" creationId="{58D6A904-5257-8210-CB70-B6472810E5EA}"/>
          </ac:grpSpMkLst>
        </pc:grpChg>
        <pc:grpChg chg="add mod">
          <ac:chgData name="Ho Lam Gia Khanh" userId="845caf68328278c6" providerId="LiveId" clId="{2F57BD16-1000-49B4-8116-62B9D7883673}" dt="2022-12-29T19:31:43.914" v="11606" actId="164"/>
          <ac:grpSpMkLst>
            <pc:docMk/>
            <pc:sldMk cId="2558264565" sldId="259"/>
            <ac:grpSpMk id="19" creationId="{8E8BB8B6-DF28-2CCF-4EC1-D13A9F3815FD}"/>
          </ac:grpSpMkLst>
        </pc:grpChg>
        <pc:grpChg chg="add mod">
          <ac:chgData name="Ho Lam Gia Khanh" userId="845caf68328278c6" providerId="LiveId" clId="{2F57BD16-1000-49B4-8116-62B9D7883673}" dt="2022-12-29T19:31:52.267" v="11607" actId="164"/>
          <ac:grpSpMkLst>
            <pc:docMk/>
            <pc:sldMk cId="2558264565" sldId="259"/>
            <ac:grpSpMk id="21" creationId="{DBCA4072-899A-7384-FA57-1E254643F39B}"/>
          </ac:grpSpMkLst>
        </pc:grpChg>
        <pc:grpChg chg="add mod">
          <ac:chgData name="Ho Lam Gia Khanh" userId="845caf68328278c6" providerId="LiveId" clId="{2F57BD16-1000-49B4-8116-62B9D7883673}" dt="2022-12-29T19:32:24.815" v="11610" actId="164"/>
          <ac:grpSpMkLst>
            <pc:docMk/>
            <pc:sldMk cId="2558264565" sldId="259"/>
            <ac:grpSpMk id="22" creationId="{7E8D8E31-3789-D969-9A93-95C36118C8AB}"/>
          </ac:grpSpMkLst>
        </pc:grpChg>
        <pc:grpChg chg="add mod">
          <ac:chgData name="Ho Lam Gia Khanh" userId="845caf68328278c6" providerId="LiveId" clId="{2F57BD16-1000-49B4-8116-62B9D7883673}" dt="2022-12-24T20:21:16.805" v="8286" actId="571"/>
          <ac:grpSpMkLst>
            <pc:docMk/>
            <pc:sldMk cId="2558264565" sldId="259"/>
            <ac:grpSpMk id="45" creationId="{E35ADB76-1717-2106-57E2-7848BD2F6E8F}"/>
          </ac:grpSpMkLst>
        </pc:grpChg>
        <pc:grpChg chg="add mod">
          <ac:chgData name="Ho Lam Gia Khanh" userId="845caf68328278c6" providerId="LiveId" clId="{2F57BD16-1000-49B4-8116-62B9D7883673}" dt="2022-12-24T20:21:16.805" v="8286" actId="571"/>
          <ac:grpSpMkLst>
            <pc:docMk/>
            <pc:sldMk cId="2558264565" sldId="259"/>
            <ac:grpSpMk id="46" creationId="{121864DD-E739-B6B2-D6DF-441B5DF220CF}"/>
          </ac:grpSpMkLst>
        </pc:grpChg>
        <pc:grpChg chg="add mod">
          <ac:chgData name="Ho Lam Gia Khanh" userId="845caf68328278c6" providerId="LiveId" clId="{2F57BD16-1000-49B4-8116-62B9D7883673}" dt="2022-12-24T20:21:16.805" v="8286" actId="571"/>
          <ac:grpSpMkLst>
            <pc:docMk/>
            <pc:sldMk cId="2558264565" sldId="259"/>
            <ac:grpSpMk id="59" creationId="{5BF7F9F4-5392-CCA3-5965-B7D0F0E2968F}"/>
          </ac:grpSpMkLst>
        </pc:grpChg>
        <pc:grpChg chg="add del mod">
          <ac:chgData name="Ho Lam Gia Khanh" userId="845caf68328278c6" providerId="LiveId" clId="{2F57BD16-1000-49B4-8116-62B9D7883673}" dt="2022-12-22T09:47:30.405" v="5205" actId="165"/>
          <ac:grpSpMkLst>
            <pc:docMk/>
            <pc:sldMk cId="2558264565" sldId="259"/>
            <ac:grpSpMk id="1106" creationId="{347F70FA-8858-14DB-A7FA-18A0B034BAEF}"/>
          </ac:grpSpMkLst>
        </pc:grpChg>
        <pc:grpChg chg="add del mod">
          <ac:chgData name="Ho Lam Gia Khanh" userId="845caf68328278c6" providerId="LiveId" clId="{2F57BD16-1000-49B4-8116-62B9D7883673}" dt="2022-12-22T10:42:33.413" v="7078" actId="165"/>
          <ac:grpSpMkLst>
            <pc:docMk/>
            <pc:sldMk cId="2558264565" sldId="259"/>
            <ac:grpSpMk id="1180" creationId="{59D5E707-207A-1E17-8CD6-42A48B6EDC4E}"/>
          </ac:grpSpMkLst>
        </pc:grpChg>
        <pc:grpChg chg="add mod">
          <ac:chgData name="Ho Lam Gia Khanh" userId="845caf68328278c6" providerId="LiveId" clId="{2F57BD16-1000-49B4-8116-62B9D7883673}" dt="2022-12-22T10:40:50.796" v="7055" actId="571"/>
          <ac:grpSpMkLst>
            <pc:docMk/>
            <pc:sldMk cId="2558264565" sldId="259"/>
            <ac:grpSpMk id="1185" creationId="{13838232-911C-BE52-D27C-102DC5D6DC13}"/>
          </ac:grpSpMkLst>
        </pc:grpChg>
        <pc:grpChg chg="add mod">
          <ac:chgData name="Ho Lam Gia Khanh" userId="845caf68328278c6" providerId="LiveId" clId="{2F57BD16-1000-49B4-8116-62B9D7883673}" dt="2022-12-24T20:41:14.696" v="8433" actId="571"/>
          <ac:grpSpMkLst>
            <pc:docMk/>
            <pc:sldMk cId="2558264565" sldId="259"/>
            <ac:grpSpMk id="1190" creationId="{C410E96A-3DF0-DEF5-731F-0AD909983190}"/>
          </ac:grpSpMkLst>
        </pc:grpChg>
        <pc:grpChg chg="mod">
          <ac:chgData name="Ho Lam Gia Khanh" userId="845caf68328278c6" providerId="LiveId" clId="{2F57BD16-1000-49B4-8116-62B9D7883673}" dt="2022-12-24T20:41:14.696" v="8433" actId="571"/>
          <ac:grpSpMkLst>
            <pc:docMk/>
            <pc:sldMk cId="2558264565" sldId="259"/>
            <ac:grpSpMk id="1192" creationId="{CFEEE83F-2E83-F362-6721-41A352A825B5}"/>
          </ac:grpSpMkLst>
        </pc:grpChg>
        <pc:grpChg chg="mod">
          <ac:chgData name="Ho Lam Gia Khanh" userId="845caf68328278c6" providerId="LiveId" clId="{2F57BD16-1000-49B4-8116-62B9D7883673}" dt="2022-12-24T20:41:14.696" v="8433" actId="571"/>
          <ac:grpSpMkLst>
            <pc:docMk/>
            <pc:sldMk cId="2558264565" sldId="259"/>
            <ac:grpSpMk id="1193" creationId="{24C331E4-EA1E-1405-31CF-08A531608110}"/>
          </ac:grpSpMkLst>
        </pc:grpChg>
        <pc:grpChg chg="mod">
          <ac:chgData name="Ho Lam Gia Khanh" userId="845caf68328278c6" providerId="LiveId" clId="{2F57BD16-1000-49B4-8116-62B9D7883673}" dt="2022-12-24T20:41:14.696" v="8433" actId="571"/>
          <ac:grpSpMkLst>
            <pc:docMk/>
            <pc:sldMk cId="2558264565" sldId="259"/>
            <ac:grpSpMk id="1194" creationId="{1118502D-CD31-E8FE-2CE3-94F6D5C97BEC}"/>
          </ac:grpSpMkLst>
        </pc:grpChg>
        <pc:grpChg chg="mod">
          <ac:chgData name="Ho Lam Gia Khanh" userId="845caf68328278c6" providerId="LiveId" clId="{2F57BD16-1000-49B4-8116-62B9D7883673}" dt="2022-12-24T20:41:14.696" v="8433" actId="571"/>
          <ac:grpSpMkLst>
            <pc:docMk/>
            <pc:sldMk cId="2558264565" sldId="259"/>
            <ac:grpSpMk id="1195" creationId="{12BCE7A1-50E2-905B-22FF-D971FFF61A09}"/>
          </ac:grpSpMkLst>
        </pc:grpChg>
        <pc:grpChg chg="mod">
          <ac:chgData name="Ho Lam Gia Khanh" userId="845caf68328278c6" providerId="LiveId" clId="{2F57BD16-1000-49B4-8116-62B9D7883673}" dt="2022-12-24T20:41:14.696" v="8433" actId="571"/>
          <ac:grpSpMkLst>
            <pc:docMk/>
            <pc:sldMk cId="2558264565" sldId="259"/>
            <ac:grpSpMk id="1196" creationId="{01FCC437-8738-4915-E78B-E6AB506F5B1D}"/>
          </ac:grpSpMkLst>
        </pc:grpChg>
        <pc:grpChg chg="mod">
          <ac:chgData name="Ho Lam Gia Khanh" userId="845caf68328278c6" providerId="LiveId" clId="{2F57BD16-1000-49B4-8116-62B9D7883673}" dt="2022-12-24T20:41:14.696" v="8433" actId="571"/>
          <ac:grpSpMkLst>
            <pc:docMk/>
            <pc:sldMk cId="2558264565" sldId="259"/>
            <ac:grpSpMk id="1197" creationId="{3562CA65-E41A-EC6D-62EE-0EF2F6B84783}"/>
          </ac:grpSpMkLst>
        </pc:grpChg>
        <pc:grpChg chg="add del mod">
          <ac:chgData name="Ho Lam Gia Khanh" userId="845caf68328278c6" providerId="LiveId" clId="{2F57BD16-1000-49B4-8116-62B9D7883673}" dt="2022-12-22T10:41:51.290" v="7074" actId="478"/>
          <ac:grpSpMkLst>
            <pc:docMk/>
            <pc:sldMk cId="2558264565" sldId="259"/>
            <ac:grpSpMk id="1197" creationId="{BEF9D0AD-2F4E-D8BB-FF59-1DF2E4F8B81F}"/>
          </ac:grpSpMkLst>
        </pc:grpChg>
        <pc:grpChg chg="mod">
          <ac:chgData name="Ho Lam Gia Khanh" userId="845caf68328278c6" providerId="LiveId" clId="{2F57BD16-1000-49B4-8116-62B9D7883673}" dt="2022-12-24T20:41:14.696" v="8433" actId="571"/>
          <ac:grpSpMkLst>
            <pc:docMk/>
            <pc:sldMk cId="2558264565" sldId="259"/>
            <ac:grpSpMk id="1198" creationId="{CF756F40-0CD7-FB68-D6F6-F6EBDBA7F5E7}"/>
          </ac:grpSpMkLst>
        </pc:grpChg>
        <pc:grpChg chg="add mod topLvl">
          <ac:chgData name="Ho Lam Gia Khanh" userId="845caf68328278c6" providerId="LiveId" clId="{2F57BD16-1000-49B4-8116-62B9D7883673}" dt="2022-12-29T19:31:26.681" v="11604" actId="164"/>
          <ac:grpSpMkLst>
            <pc:docMk/>
            <pc:sldMk cId="2558264565" sldId="259"/>
            <ac:grpSpMk id="1248" creationId="{B29EEFC6-9CA8-6A0B-67CF-458D8EE0F341}"/>
          </ac:grpSpMkLst>
        </pc:grpChg>
        <pc:grpChg chg="add mod">
          <ac:chgData name="Ho Lam Gia Khanh" userId="845caf68328278c6" providerId="LiveId" clId="{2F57BD16-1000-49B4-8116-62B9D7883673}" dt="2022-12-24T10:20:15.453" v="7527" actId="164"/>
          <ac:grpSpMkLst>
            <pc:docMk/>
            <pc:sldMk cId="2558264565" sldId="259"/>
            <ac:grpSpMk id="1249" creationId="{32A34753-DF46-1A90-819F-34385D95042B}"/>
          </ac:grpSpMkLst>
        </pc:grpChg>
        <pc:grpChg chg="add del mod">
          <ac:chgData name="Ho Lam Gia Khanh" userId="845caf68328278c6" providerId="LiveId" clId="{2F57BD16-1000-49B4-8116-62B9D7883673}" dt="2022-12-27T11:39:22.931" v="9552" actId="165"/>
          <ac:grpSpMkLst>
            <pc:docMk/>
            <pc:sldMk cId="2558264565" sldId="259"/>
            <ac:grpSpMk id="1250" creationId="{7548A6E5-A9FF-90A6-A618-01ECF06CB32F}"/>
          </ac:grpSpMkLst>
        </pc:grpChg>
        <pc:grpChg chg="add del mod">
          <ac:chgData name="Ho Lam Gia Khanh" userId="845caf68328278c6" providerId="LiveId" clId="{2F57BD16-1000-49B4-8116-62B9D7883673}" dt="2022-12-22T10:46:44.295" v="7173"/>
          <ac:grpSpMkLst>
            <pc:docMk/>
            <pc:sldMk cId="2558264565" sldId="259"/>
            <ac:grpSpMk id="1251" creationId="{CE404886-A628-C913-7FE8-81D6C463B46B}"/>
          </ac:grpSpMkLst>
        </pc:grpChg>
        <pc:grpChg chg="add del mod">
          <ac:chgData name="Ho Lam Gia Khanh" userId="845caf68328278c6" providerId="LiveId" clId="{2F57BD16-1000-49B4-8116-62B9D7883673}" dt="2022-12-24T20:44:55.336" v="8481" actId="165"/>
          <ac:grpSpMkLst>
            <pc:docMk/>
            <pc:sldMk cId="2558264565" sldId="259"/>
            <ac:grpSpMk id="1259" creationId="{BB5266CE-3ECC-34BE-A5DB-77317E573CAC}"/>
          </ac:grpSpMkLst>
        </pc:grpChg>
        <pc:grpChg chg="add del mod">
          <ac:chgData name="Ho Lam Gia Khanh" userId="845caf68328278c6" providerId="LiveId" clId="{2F57BD16-1000-49B4-8116-62B9D7883673}" dt="2022-12-24T20:46:55.535" v="8486" actId="478"/>
          <ac:grpSpMkLst>
            <pc:docMk/>
            <pc:sldMk cId="2558264565" sldId="259"/>
            <ac:grpSpMk id="1260" creationId="{AA9168F8-7AC8-064D-D6C4-1F64A00D4141}"/>
          </ac:grpSpMkLst>
        </pc:grpChg>
        <pc:grpChg chg="add del mod">
          <ac:chgData name="Ho Lam Gia Khanh" userId="845caf68328278c6" providerId="LiveId" clId="{2F57BD16-1000-49B4-8116-62B9D7883673}" dt="2022-12-22T10:46:44.295" v="7173"/>
          <ac:grpSpMkLst>
            <pc:docMk/>
            <pc:sldMk cId="2558264565" sldId="259"/>
            <ac:grpSpMk id="1260" creationId="{AE226C30-C24F-5E47-0B35-3ED604B6DE93}"/>
          </ac:grpSpMkLst>
        </pc:grpChg>
        <pc:grpChg chg="add del mod topLvl">
          <ac:chgData name="Ho Lam Gia Khanh" userId="845caf68328278c6" providerId="LiveId" clId="{2F57BD16-1000-49B4-8116-62B9D7883673}" dt="2022-12-24T20:47:01.703" v="8489" actId="165"/>
          <ac:grpSpMkLst>
            <pc:docMk/>
            <pc:sldMk cId="2558264565" sldId="259"/>
            <ac:grpSpMk id="1261" creationId="{F488C016-9EA7-9AB3-9915-AD7EADF7DA68}"/>
          </ac:grpSpMkLst>
        </pc:grpChg>
        <pc:grpChg chg="add mod">
          <ac:chgData name="Ho Lam Gia Khanh" userId="845caf68328278c6" providerId="LiveId" clId="{2F57BD16-1000-49B4-8116-62B9D7883673}" dt="2022-12-24T10:20:42.332" v="7529" actId="164"/>
          <ac:grpSpMkLst>
            <pc:docMk/>
            <pc:sldMk cId="2558264565" sldId="259"/>
            <ac:grpSpMk id="1269" creationId="{64E108E3-1DA4-88EF-112B-828C5D12D712}"/>
          </ac:grpSpMkLst>
        </pc:grpChg>
        <pc:grpChg chg="add del mod">
          <ac:chgData name="Ho Lam Gia Khanh" userId="845caf68328278c6" providerId="LiveId" clId="{2F57BD16-1000-49B4-8116-62B9D7883673}" dt="2022-12-27T09:54:12.413" v="9025" actId="165"/>
          <ac:grpSpMkLst>
            <pc:docMk/>
            <pc:sldMk cId="2558264565" sldId="259"/>
            <ac:grpSpMk id="1278" creationId="{0BCC585E-2718-9AC9-DDB0-C132984678B8}"/>
          </ac:grpSpMkLst>
        </pc:grpChg>
        <pc:grpChg chg="add del mod">
          <ac:chgData name="Ho Lam Gia Khanh" userId="845caf68328278c6" providerId="LiveId" clId="{2F57BD16-1000-49B4-8116-62B9D7883673}" dt="2022-12-24T10:36:01.249" v="7628" actId="478"/>
          <ac:grpSpMkLst>
            <pc:docMk/>
            <pc:sldMk cId="2558264565" sldId="259"/>
            <ac:grpSpMk id="1287" creationId="{C5D2EB26-5E6F-A384-9934-91051F5B7C32}"/>
          </ac:grpSpMkLst>
        </pc:grpChg>
        <pc:grpChg chg="add del mod">
          <ac:chgData name="Ho Lam Gia Khanh" userId="845caf68328278c6" providerId="LiveId" clId="{2F57BD16-1000-49B4-8116-62B9D7883673}" dt="2022-12-24T10:36:02.257" v="7629" actId="478"/>
          <ac:grpSpMkLst>
            <pc:docMk/>
            <pc:sldMk cId="2558264565" sldId="259"/>
            <ac:grpSpMk id="1302" creationId="{58B48155-CCEB-B9D4-CC45-8C987CE99F00}"/>
          </ac:grpSpMkLst>
        </pc:grpChg>
        <pc:grpChg chg="add mod">
          <ac:chgData name="Ho Lam Gia Khanh" userId="845caf68328278c6" providerId="LiveId" clId="{2F57BD16-1000-49B4-8116-62B9D7883673}" dt="2022-12-24T20:24:54.791" v="8327" actId="1036"/>
          <ac:grpSpMkLst>
            <pc:docMk/>
            <pc:sldMk cId="2558264565" sldId="259"/>
            <ac:grpSpMk id="1319" creationId="{1D632EC8-1269-351F-5414-93F5ADBE4208}"/>
          </ac:grpSpMkLst>
        </pc:grpChg>
        <pc:grpChg chg="add del mod ord">
          <ac:chgData name="Ho Lam Gia Khanh" userId="845caf68328278c6" providerId="LiveId" clId="{2F57BD16-1000-49B4-8116-62B9D7883673}" dt="2022-12-24T10:29:06.567" v="7594" actId="165"/>
          <ac:grpSpMkLst>
            <pc:docMk/>
            <pc:sldMk cId="2558264565" sldId="259"/>
            <ac:grpSpMk id="1320" creationId="{AD67DFF3-14B1-B6CD-D94C-8B21F3DA87CB}"/>
          </ac:grpSpMkLst>
        </pc:grpChg>
        <pc:grpChg chg="add mod">
          <ac:chgData name="Ho Lam Gia Khanh" userId="845caf68328278c6" providerId="LiveId" clId="{2F57BD16-1000-49B4-8116-62B9D7883673}" dt="2022-12-24T20:24:54.791" v="8327" actId="1036"/>
          <ac:grpSpMkLst>
            <pc:docMk/>
            <pc:sldMk cId="2558264565" sldId="259"/>
            <ac:grpSpMk id="1321" creationId="{E3F7FEE2-8DA2-5443-D02F-04E2CCD91052}"/>
          </ac:grpSpMkLst>
        </pc:grpChg>
        <pc:grpChg chg="add mod">
          <ac:chgData name="Ho Lam Gia Khanh" userId="845caf68328278c6" providerId="LiveId" clId="{2F57BD16-1000-49B4-8116-62B9D7883673}" dt="2022-12-24T10:41:10.138" v="7663" actId="571"/>
          <ac:grpSpMkLst>
            <pc:docMk/>
            <pc:sldMk cId="2558264565" sldId="259"/>
            <ac:grpSpMk id="1330" creationId="{35205DE6-2D6E-E15A-B41B-93FD892780FF}"/>
          </ac:grpSpMkLst>
        </pc:grpChg>
        <pc:grpChg chg="mod">
          <ac:chgData name="Ho Lam Gia Khanh" userId="845caf68328278c6" providerId="LiveId" clId="{2F57BD16-1000-49B4-8116-62B9D7883673}" dt="2022-12-24T10:41:10.138" v="7663" actId="571"/>
          <ac:grpSpMkLst>
            <pc:docMk/>
            <pc:sldMk cId="2558264565" sldId="259"/>
            <ac:grpSpMk id="1331" creationId="{4433B731-47C3-8892-7D9E-DD76B4550EFD}"/>
          </ac:grpSpMkLst>
        </pc:grpChg>
        <pc:grpChg chg="add mod">
          <ac:chgData name="Ho Lam Gia Khanh" userId="845caf68328278c6" providerId="LiveId" clId="{2F57BD16-1000-49B4-8116-62B9D7883673}" dt="2022-12-24T20:21:16.805" v="8286" actId="571"/>
          <ac:grpSpMkLst>
            <pc:docMk/>
            <pc:sldMk cId="2558264565" sldId="259"/>
            <ac:grpSpMk id="1356" creationId="{EEDF7259-EBA7-E14D-AF5A-A682FE9E64D9}"/>
          </ac:grpSpMkLst>
        </pc:grpChg>
        <pc:grpChg chg="add mod">
          <ac:chgData name="Ho Lam Gia Khanh" userId="845caf68328278c6" providerId="LiveId" clId="{2F57BD16-1000-49B4-8116-62B9D7883673}" dt="2022-12-24T20:21:16.805" v="8286" actId="571"/>
          <ac:grpSpMkLst>
            <pc:docMk/>
            <pc:sldMk cId="2558264565" sldId="259"/>
            <ac:grpSpMk id="1364" creationId="{5F003220-B83B-5D40-6872-96D419D03553}"/>
          </ac:grpSpMkLst>
        </pc:grpChg>
        <pc:grpChg chg="add mod">
          <ac:chgData name="Ho Lam Gia Khanh" userId="845caf68328278c6" providerId="LiveId" clId="{2F57BD16-1000-49B4-8116-62B9D7883673}" dt="2022-12-24T20:21:16.805" v="8286" actId="571"/>
          <ac:grpSpMkLst>
            <pc:docMk/>
            <pc:sldMk cId="2558264565" sldId="259"/>
            <ac:grpSpMk id="1372" creationId="{A08A5B32-3ABD-D93F-F51C-E60848AFDF90}"/>
          </ac:grpSpMkLst>
        </pc:grpChg>
        <pc:grpChg chg="add del mod">
          <ac:chgData name="Ho Lam Gia Khanh" userId="845caf68328278c6" providerId="LiveId" clId="{2F57BD16-1000-49B4-8116-62B9D7883673}" dt="2022-12-24T20:14:29.162" v="8150" actId="478"/>
          <ac:grpSpMkLst>
            <pc:docMk/>
            <pc:sldMk cId="2558264565" sldId="259"/>
            <ac:grpSpMk id="1380" creationId="{C81E4409-653F-386F-C0E9-53B81F195720}"/>
          </ac:grpSpMkLst>
        </pc:grpChg>
        <pc:grpChg chg="add mod">
          <ac:chgData name="Ho Lam Gia Khanh" userId="845caf68328278c6" providerId="LiveId" clId="{2F57BD16-1000-49B4-8116-62B9D7883673}" dt="2022-12-24T20:21:16.805" v="8286" actId="571"/>
          <ac:grpSpMkLst>
            <pc:docMk/>
            <pc:sldMk cId="2558264565" sldId="259"/>
            <ac:grpSpMk id="1388" creationId="{80344C5B-4947-D481-76C7-B51A7BE84D2F}"/>
          </ac:grpSpMkLst>
        </pc:grpChg>
        <pc:grpChg chg="add mod">
          <ac:chgData name="Ho Lam Gia Khanh" userId="845caf68328278c6" providerId="LiveId" clId="{2F57BD16-1000-49B4-8116-62B9D7883673}" dt="2022-12-24T20:32:27.391" v="8392" actId="1076"/>
          <ac:grpSpMkLst>
            <pc:docMk/>
            <pc:sldMk cId="2558264565" sldId="259"/>
            <ac:grpSpMk id="1391" creationId="{C922B196-2829-A7D4-7FBE-D18834AA3822}"/>
          </ac:grpSpMkLst>
        </pc:grpChg>
        <pc:grpChg chg="add mod">
          <ac:chgData name="Ho Lam Gia Khanh" userId="845caf68328278c6" providerId="LiveId" clId="{2F57BD16-1000-49B4-8116-62B9D7883673}" dt="2022-12-24T20:21:52.326" v="8297" actId="571"/>
          <ac:grpSpMkLst>
            <pc:docMk/>
            <pc:sldMk cId="2558264565" sldId="259"/>
            <ac:grpSpMk id="1394" creationId="{6286F9EF-0FB1-D366-4E1D-A35AE5B6721C}"/>
          </ac:grpSpMkLst>
        </pc:grpChg>
        <pc:grpChg chg="mod">
          <ac:chgData name="Ho Lam Gia Khanh" userId="845caf68328278c6" providerId="LiveId" clId="{2F57BD16-1000-49B4-8116-62B9D7883673}" dt="2022-12-24T20:21:52.326" v="8297" actId="571"/>
          <ac:grpSpMkLst>
            <pc:docMk/>
            <pc:sldMk cId="2558264565" sldId="259"/>
            <ac:grpSpMk id="1396" creationId="{3553384F-AF52-10BC-AE30-AD88E01D80EF}"/>
          </ac:grpSpMkLst>
        </pc:grpChg>
        <pc:grpChg chg="mod">
          <ac:chgData name="Ho Lam Gia Khanh" userId="845caf68328278c6" providerId="LiveId" clId="{2F57BD16-1000-49B4-8116-62B9D7883673}" dt="2022-12-24T20:21:52.326" v="8297" actId="571"/>
          <ac:grpSpMkLst>
            <pc:docMk/>
            <pc:sldMk cId="2558264565" sldId="259"/>
            <ac:grpSpMk id="1397" creationId="{7E065B81-240B-BAE7-3731-0A66F8BD983D}"/>
          </ac:grpSpMkLst>
        </pc:grpChg>
        <pc:grpChg chg="mod">
          <ac:chgData name="Ho Lam Gia Khanh" userId="845caf68328278c6" providerId="LiveId" clId="{2F57BD16-1000-49B4-8116-62B9D7883673}" dt="2022-12-24T20:21:52.326" v="8297" actId="571"/>
          <ac:grpSpMkLst>
            <pc:docMk/>
            <pc:sldMk cId="2558264565" sldId="259"/>
            <ac:grpSpMk id="1398" creationId="{68BB5DCD-15AC-C414-4B5B-163DD8307E51}"/>
          </ac:grpSpMkLst>
        </pc:grpChg>
        <pc:grpChg chg="mod">
          <ac:chgData name="Ho Lam Gia Khanh" userId="845caf68328278c6" providerId="LiveId" clId="{2F57BD16-1000-49B4-8116-62B9D7883673}" dt="2022-12-24T20:21:52.326" v="8297" actId="571"/>
          <ac:grpSpMkLst>
            <pc:docMk/>
            <pc:sldMk cId="2558264565" sldId="259"/>
            <ac:grpSpMk id="1399" creationId="{ADB50F56-C22C-D39E-37AB-1571E3A3C34D}"/>
          </ac:grpSpMkLst>
        </pc:grpChg>
        <pc:grpChg chg="mod">
          <ac:chgData name="Ho Lam Gia Khanh" userId="845caf68328278c6" providerId="LiveId" clId="{2F57BD16-1000-49B4-8116-62B9D7883673}" dt="2022-12-24T20:21:52.326" v="8297" actId="571"/>
          <ac:grpSpMkLst>
            <pc:docMk/>
            <pc:sldMk cId="2558264565" sldId="259"/>
            <ac:grpSpMk id="1400" creationId="{5246BE26-723F-1D36-AA5D-F4034F8F60D4}"/>
          </ac:grpSpMkLst>
        </pc:grpChg>
        <pc:grpChg chg="mod">
          <ac:chgData name="Ho Lam Gia Khanh" userId="845caf68328278c6" providerId="LiveId" clId="{2F57BD16-1000-49B4-8116-62B9D7883673}" dt="2022-12-24T20:21:52.326" v="8297" actId="571"/>
          <ac:grpSpMkLst>
            <pc:docMk/>
            <pc:sldMk cId="2558264565" sldId="259"/>
            <ac:grpSpMk id="1401" creationId="{174A62DF-1A0E-F2FB-9997-FC1BB74F66D8}"/>
          </ac:grpSpMkLst>
        </pc:grpChg>
        <pc:grpChg chg="mod">
          <ac:chgData name="Ho Lam Gia Khanh" userId="845caf68328278c6" providerId="LiveId" clId="{2F57BD16-1000-49B4-8116-62B9D7883673}" dt="2022-12-24T20:21:52.326" v="8297" actId="571"/>
          <ac:grpSpMkLst>
            <pc:docMk/>
            <pc:sldMk cId="2558264565" sldId="259"/>
            <ac:grpSpMk id="1402" creationId="{BF4B28FD-DA55-0150-52AB-744F3F42C479}"/>
          </ac:grpSpMkLst>
        </pc:grpChg>
        <pc:picChg chg="add mod">
          <ac:chgData name="Ho Lam Gia Khanh" userId="845caf68328278c6" providerId="LiveId" clId="{2F57BD16-1000-49B4-8116-62B9D7883673}" dt="2022-12-22T10:33:41.572" v="6443" actId="1037"/>
          <ac:picMkLst>
            <pc:docMk/>
            <pc:sldMk cId="2558264565" sldId="259"/>
            <ac:picMk id="3" creationId="{E453DC17-592E-6A9A-EEC8-E924573D17BF}"/>
          </ac:picMkLst>
        </pc:picChg>
        <pc:picChg chg="add mod ord">
          <ac:chgData name="Ho Lam Gia Khanh" userId="845caf68328278c6" providerId="LiveId" clId="{2F57BD16-1000-49B4-8116-62B9D7883673}" dt="2022-12-24T20:26:43.741" v="8368"/>
          <ac:picMkLst>
            <pc:docMk/>
            <pc:sldMk cId="2558264565" sldId="259"/>
            <ac:picMk id="5" creationId="{906B6EC0-7647-2AF6-666A-70974E438E0F}"/>
          </ac:picMkLst>
        </pc:picChg>
        <pc:picChg chg="add mod">
          <ac:chgData name="Ho Lam Gia Khanh" userId="845caf68328278c6" providerId="LiveId" clId="{2F57BD16-1000-49B4-8116-62B9D7883673}" dt="2022-12-29T07:08:44.420" v="11369"/>
          <ac:picMkLst>
            <pc:docMk/>
            <pc:sldMk cId="2558264565" sldId="259"/>
            <ac:picMk id="6" creationId="{C2429399-18F9-4F05-DD28-4668F01F5121}"/>
          </ac:picMkLst>
        </pc:picChg>
        <pc:picChg chg="add mod">
          <ac:chgData name="Ho Lam Gia Khanh" userId="845caf68328278c6" providerId="LiveId" clId="{2F57BD16-1000-49B4-8116-62B9D7883673}" dt="2022-12-14T11:44:05.272" v="3000" actId="14100"/>
          <ac:picMkLst>
            <pc:docMk/>
            <pc:sldMk cId="2558264565" sldId="259"/>
            <ac:picMk id="7" creationId="{C46C2046-C2F5-6906-5815-CF025F9A33DD}"/>
          </ac:picMkLst>
        </pc:picChg>
        <pc:picChg chg="add del mod">
          <ac:chgData name="Ho Lam Gia Khanh" userId="845caf68328278c6" providerId="LiveId" clId="{2F57BD16-1000-49B4-8116-62B9D7883673}" dt="2022-12-14T10:52:32.254" v="2230" actId="478"/>
          <ac:picMkLst>
            <pc:docMk/>
            <pc:sldMk cId="2558264565" sldId="259"/>
            <ac:picMk id="8" creationId="{CAE84BB2-F0B0-7C75-89DD-4CF78E1D81EF}"/>
          </ac:picMkLst>
        </pc:picChg>
        <pc:picChg chg="add mod">
          <ac:chgData name="Ho Lam Gia Khanh" userId="845caf68328278c6" providerId="LiveId" clId="{2F57BD16-1000-49B4-8116-62B9D7883673}" dt="2022-12-22T10:33:40.562" v="6442" actId="1037"/>
          <ac:picMkLst>
            <pc:docMk/>
            <pc:sldMk cId="2558264565" sldId="259"/>
            <ac:picMk id="10" creationId="{F350F6C3-C4A7-05A6-698B-5CF5D5F932BB}"/>
          </ac:picMkLst>
        </pc:picChg>
        <pc:picChg chg="mod">
          <ac:chgData name="Ho Lam Gia Khanh" userId="845caf68328278c6" providerId="LiveId" clId="{2F57BD16-1000-49B4-8116-62B9D7883673}" dt="2022-12-24T20:04:09.777" v="7933" actId="571"/>
          <ac:picMkLst>
            <pc:docMk/>
            <pc:sldMk cId="2558264565" sldId="259"/>
            <ac:picMk id="11" creationId="{B78B3699-AEB5-AB68-7409-D0538F364AA2}"/>
          </ac:picMkLst>
        </pc:picChg>
        <pc:picChg chg="add mod">
          <ac:chgData name="Ho Lam Gia Khanh" userId="845caf68328278c6" providerId="LiveId" clId="{2F57BD16-1000-49B4-8116-62B9D7883673}" dt="2022-12-14T11:44:03.471" v="2995" actId="571"/>
          <ac:picMkLst>
            <pc:docMk/>
            <pc:sldMk cId="2558264565" sldId="259"/>
            <ac:picMk id="12" creationId="{FDFF87C4-131F-20E2-5AFA-882E462BD960}"/>
          </ac:picMkLst>
        </pc:picChg>
        <pc:picChg chg="add mod">
          <ac:chgData name="Ho Lam Gia Khanh" userId="845caf68328278c6" providerId="LiveId" clId="{2F57BD16-1000-49B4-8116-62B9D7883673}" dt="2022-12-27T11:38:39.949" v="9550"/>
          <ac:picMkLst>
            <pc:docMk/>
            <pc:sldMk cId="2558264565" sldId="259"/>
            <ac:picMk id="13" creationId="{5EE3A529-242C-BA42-4C9C-77F2A2DAE2D7}"/>
          </ac:picMkLst>
        </pc:picChg>
        <pc:picChg chg="add mod">
          <ac:chgData name="Ho Lam Gia Khanh" userId="845caf68328278c6" providerId="LiveId" clId="{2F57BD16-1000-49B4-8116-62B9D7883673}" dt="2022-12-24T20:26:55.955" v="8369"/>
          <ac:picMkLst>
            <pc:docMk/>
            <pc:sldMk cId="2558264565" sldId="259"/>
            <ac:picMk id="15" creationId="{507464F3-5A03-EB82-D735-94CFC18EE6DC}"/>
          </ac:picMkLst>
        </pc:picChg>
        <pc:picChg chg="add del mod topLvl">
          <ac:chgData name="Ho Lam Gia Khanh" userId="845caf68328278c6" providerId="LiveId" clId="{2F57BD16-1000-49B4-8116-62B9D7883673}" dt="2022-12-29T07:08:44.051" v="11368" actId="478"/>
          <ac:picMkLst>
            <pc:docMk/>
            <pc:sldMk cId="2558264565" sldId="259"/>
            <ac:picMk id="28" creationId="{094ED464-ADB8-02DA-4EC3-394AE745095B}"/>
          </ac:picMkLst>
        </pc:picChg>
        <pc:picChg chg="add del mod">
          <ac:chgData name="Ho Lam Gia Khanh" userId="845caf68328278c6" providerId="LiveId" clId="{2F57BD16-1000-49B4-8116-62B9D7883673}" dt="2022-12-22T06:44:02.521" v="4440" actId="478"/>
          <ac:picMkLst>
            <pc:docMk/>
            <pc:sldMk cId="2558264565" sldId="259"/>
            <ac:picMk id="30" creationId="{97277C1B-C54C-F375-6C1A-660A49016239}"/>
          </ac:picMkLst>
        </pc:picChg>
        <pc:picChg chg="add mod">
          <ac:chgData name="Ho Lam Gia Khanh" userId="845caf68328278c6" providerId="LiveId" clId="{2F57BD16-1000-49B4-8116-62B9D7883673}" dt="2022-12-22T10:26:14.043" v="6352" actId="1076"/>
          <ac:picMkLst>
            <pc:docMk/>
            <pc:sldMk cId="2558264565" sldId="259"/>
            <ac:picMk id="31" creationId="{5C3190E3-3C14-B728-88F4-BB70FBAF1098}"/>
          </ac:picMkLst>
        </pc:picChg>
        <pc:picChg chg="add mod ord topLvl modCrop">
          <ac:chgData name="Ho Lam Gia Khanh" userId="845caf68328278c6" providerId="LiveId" clId="{2F57BD16-1000-49B4-8116-62B9D7883673}" dt="2022-12-29T19:31:10.915" v="11603" actId="164"/>
          <ac:picMkLst>
            <pc:docMk/>
            <pc:sldMk cId="2558264565" sldId="259"/>
            <ac:picMk id="43" creationId="{1D2A6A9E-4854-DD41-C5E1-612F8F3FF70B}"/>
          </ac:picMkLst>
        </pc:picChg>
        <pc:picChg chg="add mod">
          <ac:chgData name="Ho Lam Gia Khanh" userId="845caf68328278c6" providerId="LiveId" clId="{2F57BD16-1000-49B4-8116-62B9D7883673}" dt="2022-12-22T08:33:12.849" v="4704" actId="571"/>
          <ac:picMkLst>
            <pc:docMk/>
            <pc:sldMk cId="2558264565" sldId="259"/>
            <ac:picMk id="52" creationId="{276F8797-1FCE-DB44-B3EA-BC09A637755F}"/>
          </ac:picMkLst>
        </pc:picChg>
        <pc:picChg chg="add del mod">
          <ac:chgData name="Ho Lam Gia Khanh" userId="845caf68328278c6" providerId="LiveId" clId="{2F57BD16-1000-49B4-8116-62B9D7883673}" dt="2022-12-22T08:35:15.150" v="4735" actId="478"/>
          <ac:picMkLst>
            <pc:docMk/>
            <pc:sldMk cId="2558264565" sldId="259"/>
            <ac:picMk id="55" creationId="{880E55EE-25E6-DEC6-C893-181E98EE63F3}"/>
          </ac:picMkLst>
        </pc:picChg>
        <pc:picChg chg="add del mod">
          <ac:chgData name="Ho Lam Gia Khanh" userId="845caf68328278c6" providerId="LiveId" clId="{2F57BD16-1000-49B4-8116-62B9D7883673}" dt="2022-12-24T21:13:35.832" v="8602" actId="478"/>
          <ac:picMkLst>
            <pc:docMk/>
            <pc:sldMk cId="2558264565" sldId="259"/>
            <ac:picMk id="1026" creationId="{67B579EF-C90C-668B-ED57-A0F3FE88D02C}"/>
          </ac:picMkLst>
        </pc:picChg>
        <pc:picChg chg="add del mod">
          <ac:chgData name="Ho Lam Gia Khanh" userId="845caf68328278c6" providerId="LiveId" clId="{2F57BD16-1000-49B4-8116-62B9D7883673}" dt="2022-12-22T06:36:36.334" v="4159" actId="478"/>
          <ac:picMkLst>
            <pc:docMk/>
            <pc:sldMk cId="2558264565" sldId="259"/>
            <ac:picMk id="1026" creationId="{731DFF78-B0CA-33E1-D4F1-B0E77C5934F1}"/>
          </ac:picMkLst>
        </pc:picChg>
        <pc:picChg chg="add del mod">
          <ac:chgData name="Ho Lam Gia Khanh" userId="845caf68328278c6" providerId="LiveId" clId="{2F57BD16-1000-49B4-8116-62B9D7883673}" dt="2022-12-22T08:47:22.035" v="4858" actId="478"/>
          <ac:picMkLst>
            <pc:docMk/>
            <pc:sldMk cId="2558264565" sldId="259"/>
            <ac:picMk id="1027" creationId="{86AED371-A272-79B1-1C6C-B4D277E310E1}"/>
          </ac:picMkLst>
        </pc:picChg>
        <pc:picChg chg="add del mod">
          <ac:chgData name="Ho Lam Gia Khanh" userId="845caf68328278c6" providerId="LiveId" clId="{2F57BD16-1000-49B4-8116-62B9D7883673}" dt="2022-12-22T06:47:19.749" v="4475" actId="478"/>
          <ac:picMkLst>
            <pc:docMk/>
            <pc:sldMk cId="2558264565" sldId="259"/>
            <ac:picMk id="1028" creationId="{08876FEB-2B3C-F0A9-4827-30B66DE42B28}"/>
          </ac:picMkLst>
        </pc:picChg>
        <pc:picChg chg="add del mod">
          <ac:chgData name="Ho Lam Gia Khanh" userId="845caf68328278c6" providerId="LiveId" clId="{2F57BD16-1000-49B4-8116-62B9D7883673}" dt="2022-12-24T21:17:10.949" v="8623" actId="478"/>
          <ac:picMkLst>
            <pc:docMk/>
            <pc:sldMk cId="2558264565" sldId="259"/>
            <ac:picMk id="1028" creationId="{D3B51DEB-64FE-E51B-998A-DDD95FC6F66F}"/>
          </ac:picMkLst>
        </pc:picChg>
        <pc:picChg chg="add del mod">
          <ac:chgData name="Ho Lam Gia Khanh" userId="845caf68328278c6" providerId="LiveId" clId="{2F57BD16-1000-49B4-8116-62B9D7883673}" dt="2022-12-24T21:20:12.118" v="8654" actId="478"/>
          <ac:picMkLst>
            <pc:docMk/>
            <pc:sldMk cId="2558264565" sldId="259"/>
            <ac:picMk id="1030" creationId="{8D20E451-C0DB-8AFB-5F37-96495CF56F0B}"/>
          </ac:picMkLst>
        </pc:picChg>
        <pc:picChg chg="add del mod">
          <ac:chgData name="Ho Lam Gia Khanh" userId="845caf68328278c6" providerId="LiveId" clId="{2F57BD16-1000-49B4-8116-62B9D7883673}" dt="2022-12-22T06:53:05.545" v="4557" actId="478"/>
          <ac:picMkLst>
            <pc:docMk/>
            <pc:sldMk cId="2558264565" sldId="259"/>
            <ac:picMk id="1030" creationId="{A15081D4-FB72-29FF-EB52-47E5C41B452C}"/>
          </ac:picMkLst>
        </pc:picChg>
        <pc:picChg chg="add del mod">
          <ac:chgData name="Ho Lam Gia Khanh" userId="845caf68328278c6" providerId="LiveId" clId="{2F57BD16-1000-49B4-8116-62B9D7883673}" dt="2022-12-24T21:22:32.547" v="8674" actId="478"/>
          <ac:picMkLst>
            <pc:docMk/>
            <pc:sldMk cId="2558264565" sldId="259"/>
            <ac:picMk id="1032" creationId="{25FC4496-453B-57CF-33A3-55FF3256EAEE}"/>
          </ac:picMkLst>
        </pc:picChg>
        <pc:picChg chg="add del mod">
          <ac:chgData name="Ho Lam Gia Khanh" userId="845caf68328278c6" providerId="LiveId" clId="{2F57BD16-1000-49B4-8116-62B9D7883673}" dt="2022-12-24T21:23:47.983" v="8689" actId="478"/>
          <ac:picMkLst>
            <pc:docMk/>
            <pc:sldMk cId="2558264565" sldId="259"/>
            <ac:picMk id="1034" creationId="{1DE9EC69-028A-CEFC-B1C3-70798DC15459}"/>
          </ac:picMkLst>
        </pc:picChg>
        <pc:picChg chg="add del mod ord modCrop">
          <ac:chgData name="Ho Lam Gia Khanh" userId="845caf68328278c6" providerId="LiveId" clId="{2F57BD16-1000-49B4-8116-62B9D7883673}" dt="2022-12-22T10:36:42.261" v="6459" actId="478"/>
          <ac:picMkLst>
            <pc:docMk/>
            <pc:sldMk cId="2558264565" sldId="259"/>
            <ac:picMk id="1035" creationId="{25E37653-41F7-29C1-85DB-A6B4CF328963}"/>
          </ac:picMkLst>
        </pc:picChg>
        <pc:picChg chg="add mod">
          <ac:chgData name="Ho Lam Gia Khanh" userId="845caf68328278c6" providerId="LiveId" clId="{2F57BD16-1000-49B4-8116-62B9D7883673}" dt="2022-12-29T19:31:52.267" v="11607" actId="164"/>
          <ac:picMkLst>
            <pc:docMk/>
            <pc:sldMk cId="2558264565" sldId="259"/>
            <ac:picMk id="1036" creationId="{064BF7B4-233E-F3D0-DC4B-009322643460}"/>
          </ac:picMkLst>
        </pc:picChg>
        <pc:picChg chg="add del mod ord modCrop">
          <ac:chgData name="Ho Lam Gia Khanh" userId="845caf68328278c6" providerId="LiveId" clId="{2F57BD16-1000-49B4-8116-62B9D7883673}" dt="2022-12-22T10:36:42.261" v="6459" actId="478"/>
          <ac:picMkLst>
            <pc:docMk/>
            <pc:sldMk cId="2558264565" sldId="259"/>
            <ac:picMk id="1037" creationId="{1961E9B9-C8F6-B8FF-CB96-858251CBE3B5}"/>
          </ac:picMkLst>
        </pc:picChg>
        <pc:picChg chg="add del mod">
          <ac:chgData name="Ho Lam Gia Khanh" userId="845caf68328278c6" providerId="LiveId" clId="{2F57BD16-1000-49B4-8116-62B9D7883673}" dt="2022-12-22T08:56:21.089" v="4988" actId="478"/>
          <ac:picMkLst>
            <pc:docMk/>
            <pc:sldMk cId="2558264565" sldId="259"/>
            <ac:picMk id="1047" creationId="{81B652C3-C32D-1FB2-DE9F-DA71D8193EF8}"/>
          </ac:picMkLst>
        </pc:picChg>
        <pc:picChg chg="add del mod">
          <ac:chgData name="Ho Lam Gia Khanh" userId="845caf68328278c6" providerId="LiveId" clId="{2F57BD16-1000-49B4-8116-62B9D7883673}" dt="2022-12-22T08:56:21.804" v="4989" actId="478"/>
          <ac:picMkLst>
            <pc:docMk/>
            <pc:sldMk cId="2558264565" sldId="259"/>
            <ac:picMk id="1048" creationId="{76A7F46F-E072-2E2E-2B59-E3E43B6D676B}"/>
          </ac:picMkLst>
        </pc:picChg>
        <pc:picChg chg="add del mod">
          <ac:chgData name="Ho Lam Gia Khanh" userId="845caf68328278c6" providerId="LiveId" clId="{2F57BD16-1000-49B4-8116-62B9D7883673}" dt="2022-12-22T08:56:23.826" v="4991"/>
          <ac:picMkLst>
            <pc:docMk/>
            <pc:sldMk cId="2558264565" sldId="259"/>
            <ac:picMk id="1057" creationId="{3F698699-52BF-1705-02DE-B5017D828C55}"/>
          </ac:picMkLst>
        </pc:picChg>
        <pc:picChg chg="add del mod">
          <ac:chgData name="Ho Lam Gia Khanh" userId="845caf68328278c6" providerId="LiveId" clId="{2F57BD16-1000-49B4-8116-62B9D7883673}" dt="2022-12-22T08:56:23.826" v="4991"/>
          <ac:picMkLst>
            <pc:docMk/>
            <pc:sldMk cId="2558264565" sldId="259"/>
            <ac:picMk id="1058" creationId="{35F2C251-406F-D9F7-8A6E-3C28E35BAED2}"/>
          </ac:picMkLst>
        </pc:picChg>
        <pc:picChg chg="add del mod ord">
          <ac:chgData name="Ho Lam Gia Khanh" userId="845caf68328278c6" providerId="LiveId" clId="{2F57BD16-1000-49B4-8116-62B9D7883673}" dt="2022-12-22T10:27:00.890" v="6366" actId="478"/>
          <ac:picMkLst>
            <pc:docMk/>
            <pc:sldMk cId="2558264565" sldId="259"/>
            <ac:picMk id="1060" creationId="{7CF5E361-29E3-FF0B-DCB4-E7C97B1EC7B0}"/>
          </ac:picMkLst>
        </pc:picChg>
        <pc:picChg chg="add del mod">
          <ac:chgData name="Ho Lam Gia Khanh" userId="845caf68328278c6" providerId="LiveId" clId="{2F57BD16-1000-49B4-8116-62B9D7883673}" dt="2022-12-22T09:01:14.862" v="5066" actId="478"/>
          <ac:picMkLst>
            <pc:docMk/>
            <pc:sldMk cId="2558264565" sldId="259"/>
            <ac:picMk id="1068" creationId="{CA0F5BD4-9EBC-8FFB-A230-3A92AF14417C}"/>
          </ac:picMkLst>
        </pc:picChg>
        <pc:picChg chg="add del mod">
          <ac:chgData name="Ho Lam Gia Khanh" userId="845caf68328278c6" providerId="LiveId" clId="{2F57BD16-1000-49B4-8116-62B9D7883673}" dt="2022-12-22T09:01:14.862" v="5066" actId="478"/>
          <ac:picMkLst>
            <pc:docMk/>
            <pc:sldMk cId="2558264565" sldId="259"/>
            <ac:picMk id="1081" creationId="{4EAD1987-E3DD-F15B-FFA5-43A5ED8B7675}"/>
          </ac:picMkLst>
        </pc:picChg>
        <pc:picChg chg="add del mod">
          <ac:chgData name="Ho Lam Gia Khanh" userId="845caf68328278c6" providerId="LiveId" clId="{2F57BD16-1000-49B4-8116-62B9D7883673}" dt="2022-12-22T09:01:14.862" v="5066" actId="478"/>
          <ac:picMkLst>
            <pc:docMk/>
            <pc:sldMk cId="2558264565" sldId="259"/>
            <ac:picMk id="1082" creationId="{4ED02773-621D-EA82-3CBD-1006652BC942}"/>
          </ac:picMkLst>
        </pc:picChg>
        <pc:picChg chg="add del mod">
          <ac:chgData name="Ho Lam Gia Khanh" userId="845caf68328278c6" providerId="LiveId" clId="{2F57BD16-1000-49B4-8116-62B9D7883673}" dt="2022-12-22T09:01:14.862" v="5066" actId="478"/>
          <ac:picMkLst>
            <pc:docMk/>
            <pc:sldMk cId="2558264565" sldId="259"/>
            <ac:picMk id="1092" creationId="{95D23BD8-6240-E0F6-9513-842A6EB06007}"/>
          </ac:picMkLst>
        </pc:picChg>
        <pc:picChg chg="add del mod">
          <ac:chgData name="Ho Lam Gia Khanh" userId="845caf68328278c6" providerId="LiveId" clId="{2F57BD16-1000-49B4-8116-62B9D7883673}" dt="2022-12-22T10:26:22.087" v="6354" actId="478"/>
          <ac:picMkLst>
            <pc:docMk/>
            <pc:sldMk cId="2558264565" sldId="259"/>
            <ac:picMk id="1102" creationId="{73870854-E108-7FD3-D5EF-676354ECE1FB}"/>
          </ac:picMkLst>
        </pc:picChg>
        <pc:picChg chg="add del mod">
          <ac:chgData name="Ho Lam Gia Khanh" userId="845caf68328278c6" providerId="LiveId" clId="{2F57BD16-1000-49B4-8116-62B9D7883673}" dt="2022-12-22T09:51:54.841" v="5508" actId="478"/>
          <ac:picMkLst>
            <pc:docMk/>
            <pc:sldMk cId="2558264565" sldId="259"/>
            <ac:picMk id="1109" creationId="{18642EF8-431F-4C0B-1715-B81ACF271DC7}"/>
          </ac:picMkLst>
        </pc:picChg>
        <pc:picChg chg="add mod">
          <ac:chgData name="Ho Lam Gia Khanh" userId="845caf68328278c6" providerId="LiveId" clId="{2F57BD16-1000-49B4-8116-62B9D7883673}" dt="2022-12-22T09:59:48.244" v="5925" actId="571"/>
          <ac:picMkLst>
            <pc:docMk/>
            <pc:sldMk cId="2558264565" sldId="259"/>
            <ac:picMk id="1120" creationId="{FD2431C6-DFB2-32AF-54FB-83BC197614EE}"/>
          </ac:picMkLst>
        </pc:picChg>
        <pc:picChg chg="add del mod">
          <ac:chgData name="Ho Lam Gia Khanh" userId="845caf68328278c6" providerId="LiveId" clId="{2F57BD16-1000-49B4-8116-62B9D7883673}" dt="2022-12-22T10:03:19.214" v="5982" actId="478"/>
          <ac:picMkLst>
            <pc:docMk/>
            <pc:sldMk cId="2558264565" sldId="259"/>
            <ac:picMk id="1123" creationId="{D79A7B53-E5E2-C0D8-E8FB-AD4B09C44A5C}"/>
          </ac:picMkLst>
        </pc:picChg>
        <pc:picChg chg="add del mod">
          <ac:chgData name="Ho Lam Gia Khanh" userId="845caf68328278c6" providerId="LiveId" clId="{2F57BD16-1000-49B4-8116-62B9D7883673}" dt="2022-12-22T10:03:19.995" v="5983" actId="478"/>
          <ac:picMkLst>
            <pc:docMk/>
            <pc:sldMk cId="2558264565" sldId="259"/>
            <ac:picMk id="1124" creationId="{54C4E840-EDF7-58D4-B183-67CDBEF5126E}"/>
          </ac:picMkLst>
        </pc:picChg>
        <pc:picChg chg="add mod">
          <ac:chgData name="Ho Lam Gia Khanh" userId="845caf68328278c6" providerId="LiveId" clId="{2F57BD16-1000-49B4-8116-62B9D7883673}" dt="2022-12-22T10:09:08.701" v="6277" actId="571"/>
          <ac:picMkLst>
            <pc:docMk/>
            <pc:sldMk cId="2558264565" sldId="259"/>
            <ac:picMk id="1132" creationId="{6CC31FD2-10C9-6EE6-7511-35B6E57AC022}"/>
          </ac:picMkLst>
        </pc:picChg>
        <pc:picChg chg="add del mod">
          <ac:chgData name="Ho Lam Gia Khanh" userId="845caf68328278c6" providerId="LiveId" clId="{2F57BD16-1000-49B4-8116-62B9D7883673}" dt="2022-12-22T10:36:42.261" v="6459" actId="478"/>
          <ac:picMkLst>
            <pc:docMk/>
            <pc:sldMk cId="2558264565" sldId="259"/>
            <ac:picMk id="1140" creationId="{71353950-11ED-8C38-97ED-97C3DC6991B4}"/>
          </ac:picMkLst>
        </pc:picChg>
        <pc:picChg chg="add del mod">
          <ac:chgData name="Ho Lam Gia Khanh" userId="845caf68328278c6" providerId="LiveId" clId="{2F57BD16-1000-49B4-8116-62B9D7883673}" dt="2022-12-22T10:36:42.261" v="6459" actId="478"/>
          <ac:picMkLst>
            <pc:docMk/>
            <pc:sldMk cId="2558264565" sldId="259"/>
            <ac:picMk id="1141" creationId="{A86EE36D-6414-2F6B-C72D-689CE837DD80}"/>
          </ac:picMkLst>
        </pc:picChg>
        <pc:picChg chg="add del mod">
          <ac:chgData name="Ho Lam Gia Khanh" userId="845caf68328278c6" providerId="LiveId" clId="{2F57BD16-1000-49B4-8116-62B9D7883673}" dt="2022-12-22T10:36:44.432" v="6460" actId="478"/>
          <ac:picMkLst>
            <pc:docMk/>
            <pc:sldMk cId="2558264565" sldId="259"/>
            <ac:picMk id="1149" creationId="{F1D21983-2D16-3F50-8ED5-638224BB94BD}"/>
          </ac:picMkLst>
        </pc:picChg>
        <pc:picChg chg="add del mod">
          <ac:chgData name="Ho Lam Gia Khanh" userId="845caf68328278c6" providerId="LiveId" clId="{2F57BD16-1000-49B4-8116-62B9D7883673}" dt="2022-12-22T10:36:44.432" v="6460" actId="478"/>
          <ac:picMkLst>
            <pc:docMk/>
            <pc:sldMk cId="2558264565" sldId="259"/>
            <ac:picMk id="1157" creationId="{7B4AC2A0-BD4E-016A-C03B-D2CCEDF1AE59}"/>
          </ac:picMkLst>
        </pc:picChg>
        <pc:picChg chg="add del mod">
          <ac:chgData name="Ho Lam Gia Khanh" userId="845caf68328278c6" providerId="LiveId" clId="{2F57BD16-1000-49B4-8116-62B9D7883673}" dt="2022-12-22T10:36:44.432" v="6460" actId="478"/>
          <ac:picMkLst>
            <pc:docMk/>
            <pc:sldMk cId="2558264565" sldId="259"/>
            <ac:picMk id="1158" creationId="{D81E1A00-364F-DA6B-ADC3-94DD0B4C2E44}"/>
          </ac:picMkLst>
        </pc:picChg>
        <pc:picChg chg="add del mod">
          <ac:chgData name="Ho Lam Gia Khanh" userId="845caf68328278c6" providerId="LiveId" clId="{2F57BD16-1000-49B4-8116-62B9D7883673}" dt="2022-12-22T10:36:44.432" v="6460" actId="478"/>
          <ac:picMkLst>
            <pc:docMk/>
            <pc:sldMk cId="2558264565" sldId="259"/>
            <ac:picMk id="1169" creationId="{D71BB831-4415-BA6D-C050-3056AC3F50EC}"/>
          </ac:picMkLst>
        </pc:picChg>
        <pc:picChg chg="add del mod">
          <ac:chgData name="Ho Lam Gia Khanh" userId="845caf68328278c6" providerId="LiveId" clId="{2F57BD16-1000-49B4-8116-62B9D7883673}" dt="2022-12-22T10:36:44.432" v="6460" actId="478"/>
          <ac:picMkLst>
            <pc:docMk/>
            <pc:sldMk cId="2558264565" sldId="259"/>
            <ac:picMk id="1170" creationId="{02AD3326-5B62-7D3C-A605-BAF86AD6E28A}"/>
          </ac:picMkLst>
        </pc:picChg>
        <pc:picChg chg="add del mod">
          <ac:chgData name="Ho Lam Gia Khanh" userId="845caf68328278c6" providerId="LiveId" clId="{2F57BD16-1000-49B4-8116-62B9D7883673}" dt="2022-12-22T10:40:24.019" v="7046" actId="478"/>
          <ac:picMkLst>
            <pc:docMk/>
            <pc:sldMk cId="2558264565" sldId="259"/>
            <ac:picMk id="1181" creationId="{313D2A3B-7209-8E6E-30F7-A7BF215494EF}"/>
          </ac:picMkLst>
        </pc:picChg>
        <pc:picChg chg="add del mod">
          <ac:chgData name="Ho Lam Gia Khanh" userId="845caf68328278c6" providerId="LiveId" clId="{2F57BD16-1000-49B4-8116-62B9D7883673}" dt="2022-12-22T10:43:23.891" v="7085" actId="478"/>
          <ac:picMkLst>
            <pc:docMk/>
            <pc:sldMk cId="2558264565" sldId="259"/>
            <ac:picMk id="1183" creationId="{C8BBCC94-5DCC-D609-2919-5EFF18CBB763}"/>
          </ac:picMkLst>
        </pc:picChg>
        <pc:picChg chg="add del mod">
          <ac:chgData name="Ho Lam Gia Khanh" userId="845caf68328278c6" providerId="LiveId" clId="{2F57BD16-1000-49B4-8116-62B9D7883673}" dt="2022-12-22T10:43:22.557" v="7083" actId="478"/>
          <ac:picMkLst>
            <pc:docMk/>
            <pc:sldMk cId="2558264565" sldId="259"/>
            <ac:picMk id="1184" creationId="{184E0005-70BE-3160-25CD-B895B406B459}"/>
          </ac:picMkLst>
        </pc:picChg>
        <pc:picChg chg="mod">
          <ac:chgData name="Ho Lam Gia Khanh" userId="845caf68328278c6" providerId="LiveId" clId="{2F57BD16-1000-49B4-8116-62B9D7883673}" dt="2022-12-22T10:40:50.796" v="7055" actId="571"/>
          <ac:picMkLst>
            <pc:docMk/>
            <pc:sldMk cId="2558264565" sldId="259"/>
            <ac:picMk id="1187" creationId="{3C80B5B4-D724-341A-F6C6-B54DC955B8B6}"/>
          </ac:picMkLst>
        </pc:picChg>
        <pc:picChg chg="add del mod">
          <ac:chgData name="Ho Lam Gia Khanh" userId="845caf68328278c6" providerId="LiveId" clId="{2F57BD16-1000-49B4-8116-62B9D7883673}" dt="2022-12-22T10:43:24.428" v="7086" actId="478"/>
          <ac:picMkLst>
            <pc:docMk/>
            <pc:sldMk cId="2558264565" sldId="259"/>
            <ac:picMk id="1194" creationId="{C6FC0DC7-1C08-9AB0-9199-CD3132DB7DA5}"/>
          </ac:picMkLst>
        </pc:picChg>
        <pc:picChg chg="add del mod">
          <ac:chgData name="Ho Lam Gia Khanh" userId="845caf68328278c6" providerId="LiveId" clId="{2F57BD16-1000-49B4-8116-62B9D7883673}" dt="2022-12-22T10:43:23.384" v="7084" actId="478"/>
          <ac:picMkLst>
            <pc:docMk/>
            <pc:sldMk cId="2558264565" sldId="259"/>
            <ac:picMk id="1195" creationId="{4AB86AB6-D528-997E-1562-53BF5185AC4A}"/>
          </ac:picMkLst>
        </pc:picChg>
        <pc:picChg chg="add del mod">
          <ac:chgData name="Ho Lam Gia Khanh" userId="845caf68328278c6" providerId="LiveId" clId="{2F57BD16-1000-49B4-8116-62B9D7883673}" dt="2022-12-22T10:43:03.472" v="7080" actId="478"/>
          <ac:picMkLst>
            <pc:docMk/>
            <pc:sldMk cId="2558264565" sldId="259"/>
            <ac:picMk id="1196" creationId="{E7F9A817-7506-FDC8-4010-FF01192F0CF9}"/>
          </ac:picMkLst>
        </pc:picChg>
        <pc:picChg chg="mod">
          <ac:chgData name="Ho Lam Gia Khanh" userId="845caf68328278c6" providerId="LiveId" clId="{2F57BD16-1000-49B4-8116-62B9D7883673}" dt="2022-12-22T10:41:49.923" v="7073" actId="571"/>
          <ac:picMkLst>
            <pc:docMk/>
            <pc:sldMk cId="2558264565" sldId="259"/>
            <ac:picMk id="1199" creationId="{58A0749A-FAE6-3E44-0602-F562FACAD4CE}"/>
          </ac:picMkLst>
        </pc:picChg>
        <pc:picChg chg="add del mod">
          <ac:chgData name="Ho Lam Gia Khanh" userId="845caf68328278c6" providerId="LiveId" clId="{2F57BD16-1000-49B4-8116-62B9D7883673}" dt="2022-12-24T10:01:03.988" v="7242" actId="478"/>
          <ac:picMkLst>
            <pc:docMk/>
            <pc:sldMk cId="2558264565" sldId="259"/>
            <ac:picMk id="1209" creationId="{8D998B4B-E0FC-2E2A-163C-41F247DA87E7}"/>
          </ac:picMkLst>
        </pc:picChg>
        <pc:picChg chg="add del mod">
          <ac:chgData name="Ho Lam Gia Khanh" userId="845caf68328278c6" providerId="LiveId" clId="{2F57BD16-1000-49B4-8116-62B9D7883673}" dt="2022-12-24T10:04:54.748" v="7270" actId="478"/>
          <ac:picMkLst>
            <pc:docMk/>
            <pc:sldMk cId="2558264565" sldId="259"/>
            <ac:picMk id="1217" creationId="{951FB22D-4285-D525-976F-D6F7F537F05F}"/>
          </ac:picMkLst>
        </pc:picChg>
        <pc:picChg chg="add del mod">
          <ac:chgData name="Ho Lam Gia Khanh" userId="845caf68328278c6" providerId="LiveId" clId="{2F57BD16-1000-49B4-8116-62B9D7883673}" dt="2022-12-22T10:46:00.052" v="7161"/>
          <ac:picMkLst>
            <pc:docMk/>
            <pc:sldMk cId="2558264565" sldId="259"/>
            <ac:picMk id="1225" creationId="{A7FE2ECE-C356-A02C-A658-80B1E4B00B0C}"/>
          </ac:picMkLst>
        </pc:picChg>
        <pc:picChg chg="add del mod">
          <ac:chgData name="Ho Lam Gia Khanh" userId="845caf68328278c6" providerId="LiveId" clId="{2F57BD16-1000-49B4-8116-62B9D7883673}" dt="2022-12-22T10:46:00.052" v="7161"/>
          <ac:picMkLst>
            <pc:docMk/>
            <pc:sldMk cId="2558264565" sldId="259"/>
            <ac:picMk id="1233" creationId="{81BDA387-E256-EE7A-46BE-378050936A40}"/>
          </ac:picMkLst>
        </pc:picChg>
        <pc:picChg chg="add del mod">
          <ac:chgData name="Ho Lam Gia Khanh" userId="845caf68328278c6" providerId="LiveId" clId="{2F57BD16-1000-49B4-8116-62B9D7883673}" dt="2022-12-22T10:46:00.052" v="7161"/>
          <ac:picMkLst>
            <pc:docMk/>
            <pc:sldMk cId="2558264565" sldId="259"/>
            <ac:picMk id="1241" creationId="{2BE906F1-FAFC-4354-9B4B-15CFF024ECBF}"/>
          </ac:picMkLst>
        </pc:picChg>
        <pc:picChg chg="mod">
          <ac:chgData name="Ho Lam Gia Khanh" userId="845caf68328278c6" providerId="LiveId" clId="{2F57BD16-1000-49B4-8116-62B9D7883673}" dt="2022-12-22T10:46:32.124" v="7170"/>
          <ac:picMkLst>
            <pc:docMk/>
            <pc:sldMk cId="2558264565" sldId="259"/>
            <ac:picMk id="1253" creationId="{11D513D7-570E-40FA-CFCC-0B53CDC5ED31}"/>
          </ac:picMkLst>
        </pc:picChg>
        <pc:picChg chg="del mod topLvl">
          <ac:chgData name="Ho Lam Gia Khanh" userId="845caf68328278c6" providerId="LiveId" clId="{2F57BD16-1000-49B4-8116-62B9D7883673}" dt="2022-12-24T20:46:55.535" v="8486" actId="478"/>
          <ac:picMkLst>
            <pc:docMk/>
            <pc:sldMk cId="2558264565" sldId="259"/>
            <ac:picMk id="1262" creationId="{954C97E8-FC14-4D4F-ACB8-8594B9BD460F}"/>
          </ac:picMkLst>
        </pc:picChg>
        <pc:picChg chg="mod">
          <ac:chgData name="Ho Lam Gia Khanh" userId="845caf68328278c6" providerId="LiveId" clId="{2F57BD16-1000-49B4-8116-62B9D7883673}" dt="2022-12-22T10:46:32.124" v="7170"/>
          <ac:picMkLst>
            <pc:docMk/>
            <pc:sldMk cId="2558264565" sldId="259"/>
            <ac:picMk id="1262" creationId="{C6D6C987-9139-3CB7-9F7B-2E7BFCDE6EF7}"/>
          </ac:picMkLst>
        </pc:picChg>
        <pc:picChg chg="del mod">
          <ac:chgData name="Ho Lam Gia Khanh" userId="845caf68328278c6" providerId="LiveId" clId="{2F57BD16-1000-49B4-8116-62B9D7883673}" dt="2022-12-24T10:14:00.802" v="7453" actId="478"/>
          <ac:picMkLst>
            <pc:docMk/>
            <pc:sldMk cId="2558264565" sldId="259"/>
            <ac:picMk id="1271" creationId="{25E65043-4010-3FC4-946F-AC2547198E9E}"/>
          </ac:picMkLst>
        </pc:picChg>
        <pc:picChg chg="del mod">
          <ac:chgData name="Ho Lam Gia Khanh" userId="845caf68328278c6" providerId="LiveId" clId="{2F57BD16-1000-49B4-8116-62B9D7883673}" dt="2022-12-24T10:26:07.305" v="7568" actId="478"/>
          <ac:picMkLst>
            <pc:docMk/>
            <pc:sldMk cId="2558264565" sldId="259"/>
            <ac:picMk id="1280" creationId="{86D55028-C62A-94B5-19EB-70C4014E1AA7}"/>
          </ac:picMkLst>
        </pc:picChg>
        <pc:picChg chg="add del mod modCrop">
          <ac:chgData name="Ho Lam Gia Khanh" userId="845caf68328278c6" providerId="LiveId" clId="{2F57BD16-1000-49B4-8116-62B9D7883673}" dt="2022-12-24T21:02:35.142" v="8591" actId="478"/>
          <ac:picMkLst>
            <pc:docMk/>
            <pc:sldMk cId="2558264565" sldId="259"/>
            <ac:picMk id="1287" creationId="{1CCDECBB-FB21-4F13-E4C5-22B55BE79C63}"/>
          </ac:picMkLst>
        </pc:picChg>
        <pc:picChg chg="mod">
          <ac:chgData name="Ho Lam Gia Khanh" userId="845caf68328278c6" providerId="LiveId" clId="{2F57BD16-1000-49B4-8116-62B9D7883673}" dt="2022-12-22T10:46:51.263" v="7175"/>
          <ac:picMkLst>
            <pc:docMk/>
            <pc:sldMk cId="2558264565" sldId="259"/>
            <ac:picMk id="1289" creationId="{59FB23AB-9BC2-B129-D951-1435F6DFA22F}"/>
          </ac:picMkLst>
        </pc:picChg>
        <pc:picChg chg="add del mod">
          <ac:chgData name="Ho Lam Gia Khanh" userId="845caf68328278c6" providerId="LiveId" clId="{2F57BD16-1000-49B4-8116-62B9D7883673}" dt="2022-12-24T10:01:27.868" v="7244" actId="478"/>
          <ac:picMkLst>
            <pc:docMk/>
            <pc:sldMk cId="2558264565" sldId="259"/>
            <ac:picMk id="1297" creationId="{94250DC7-0021-99DD-9395-0F60528D4B81}"/>
          </ac:picMkLst>
        </pc:picChg>
        <pc:picChg chg="add mod modCrop">
          <ac:chgData name="Ho Lam Gia Khanh" userId="845caf68328278c6" providerId="LiveId" clId="{2F57BD16-1000-49B4-8116-62B9D7883673}" dt="2022-12-27T09:38:30.761" v="8816" actId="207"/>
          <ac:picMkLst>
            <pc:docMk/>
            <pc:sldMk cId="2558264565" sldId="259"/>
            <ac:picMk id="1299" creationId="{4AC65200-B32E-EDFA-7631-1C0B9EC9909F}"/>
          </ac:picMkLst>
        </pc:picChg>
        <pc:picChg chg="add mod modCrop">
          <ac:chgData name="Ho Lam Gia Khanh" userId="845caf68328278c6" providerId="LiveId" clId="{2F57BD16-1000-49B4-8116-62B9D7883673}" dt="2022-12-27T09:38:30.761" v="8816" actId="207"/>
          <ac:picMkLst>
            <pc:docMk/>
            <pc:sldMk cId="2558264565" sldId="259"/>
            <ac:picMk id="1301" creationId="{3A9C4489-45BB-7838-48F6-33670A98E767}"/>
          </ac:picMkLst>
        </pc:picChg>
        <pc:picChg chg="mod">
          <ac:chgData name="Ho Lam Gia Khanh" userId="845caf68328278c6" providerId="LiveId" clId="{2F57BD16-1000-49B4-8116-62B9D7883673}" dt="2022-12-24T10:04:04.925" v="7268"/>
          <ac:picMkLst>
            <pc:docMk/>
            <pc:sldMk cId="2558264565" sldId="259"/>
            <ac:picMk id="1304" creationId="{6B8144CC-106B-43B9-3F09-A11C72F45987}"/>
          </ac:picMkLst>
        </pc:picChg>
        <pc:picChg chg="add mod topLvl modCrop">
          <ac:chgData name="Ho Lam Gia Khanh" userId="845caf68328278c6" providerId="LiveId" clId="{2F57BD16-1000-49B4-8116-62B9D7883673}" dt="2022-12-29T19:31:26.681" v="11604" actId="164"/>
          <ac:picMkLst>
            <pc:docMk/>
            <pc:sldMk cId="2558264565" sldId="259"/>
            <ac:picMk id="1315" creationId="{24F3351A-AC64-1FE1-FA2C-00DAB6907670}"/>
          </ac:picMkLst>
        </pc:picChg>
        <pc:picChg chg="add mod">
          <ac:chgData name="Ho Lam Gia Khanh" userId="845caf68328278c6" providerId="LiveId" clId="{2F57BD16-1000-49B4-8116-62B9D7883673}" dt="2022-12-27T09:38:41.582" v="8817" actId="207"/>
          <ac:picMkLst>
            <pc:docMk/>
            <pc:sldMk cId="2558264565" sldId="259"/>
            <ac:picMk id="1317" creationId="{895C7AA2-2B7D-A299-FE82-A70E380736B7}"/>
          </ac:picMkLst>
        </pc:picChg>
        <pc:picChg chg="add del mod">
          <ac:chgData name="Ho Lam Gia Khanh" userId="845caf68328278c6" providerId="LiveId" clId="{2F57BD16-1000-49B4-8116-62B9D7883673}" dt="2022-12-24T10:29:29.155" v="7596" actId="478"/>
          <ac:picMkLst>
            <pc:docMk/>
            <pc:sldMk cId="2558264565" sldId="259"/>
            <ac:picMk id="1318" creationId="{6843EC1D-3509-4289-4C1C-D90D4EEA0483}"/>
          </ac:picMkLst>
        </pc:picChg>
        <pc:picChg chg="add del mod">
          <ac:chgData name="Ho Lam Gia Khanh" userId="845caf68328278c6" providerId="LiveId" clId="{2F57BD16-1000-49B4-8116-62B9D7883673}" dt="2022-12-24T10:36:24.401" v="7631" actId="478"/>
          <ac:picMkLst>
            <pc:docMk/>
            <pc:sldMk cId="2558264565" sldId="259"/>
            <ac:picMk id="1324" creationId="{A9939305-1D39-932F-0784-74352F7B9460}"/>
          </ac:picMkLst>
        </pc:picChg>
        <pc:picChg chg="add del mod">
          <ac:chgData name="Ho Lam Gia Khanh" userId="845caf68328278c6" providerId="LiveId" clId="{2F57BD16-1000-49B4-8116-62B9D7883673}" dt="2022-12-24T20:29:20.053" v="8376" actId="478"/>
          <ac:picMkLst>
            <pc:docMk/>
            <pc:sldMk cId="2558264565" sldId="259"/>
            <ac:picMk id="1325" creationId="{78F41B8B-F7E7-0587-2B94-BFD147F8056E}"/>
          </ac:picMkLst>
        </pc:picChg>
        <pc:picChg chg="add del mod">
          <ac:chgData name="Ho Lam Gia Khanh" userId="845caf68328278c6" providerId="LiveId" clId="{2F57BD16-1000-49B4-8116-62B9D7883673}" dt="2022-12-24T10:39:07.621" v="7647" actId="478"/>
          <ac:picMkLst>
            <pc:docMk/>
            <pc:sldMk cId="2558264565" sldId="259"/>
            <ac:picMk id="1327" creationId="{2EB3D9EB-482E-62A4-ED8D-E9756CEE94A4}"/>
          </ac:picMkLst>
        </pc:picChg>
        <pc:picChg chg="add mod modCrop">
          <ac:chgData name="Ho Lam Gia Khanh" userId="845caf68328278c6" providerId="LiveId" clId="{2F57BD16-1000-49B4-8116-62B9D7883673}" dt="2022-12-29T19:31:39.485" v="11605" actId="164"/>
          <ac:picMkLst>
            <pc:docMk/>
            <pc:sldMk cId="2558264565" sldId="259"/>
            <ac:picMk id="1329" creationId="{A2EC64F2-31EB-3BA7-04D9-7C5534AEC343}"/>
          </ac:picMkLst>
        </pc:picChg>
        <pc:picChg chg="mod">
          <ac:chgData name="Ho Lam Gia Khanh" userId="845caf68328278c6" providerId="LiveId" clId="{2F57BD16-1000-49B4-8116-62B9D7883673}" dt="2022-12-24T10:41:10.138" v="7663" actId="571"/>
          <ac:picMkLst>
            <pc:docMk/>
            <pc:sldMk cId="2558264565" sldId="259"/>
            <ac:picMk id="1332" creationId="{C6490523-E73D-A1AD-E18A-296CD2097DF7}"/>
          </ac:picMkLst>
        </pc:picChg>
        <pc:picChg chg="mod">
          <ac:chgData name="Ho Lam Gia Khanh" userId="845caf68328278c6" providerId="LiveId" clId="{2F57BD16-1000-49B4-8116-62B9D7883673}" dt="2022-12-24T10:41:10.138" v="7663" actId="571"/>
          <ac:picMkLst>
            <pc:docMk/>
            <pc:sldMk cId="2558264565" sldId="259"/>
            <ac:picMk id="1333" creationId="{345D65A6-660A-62C1-5130-8B562D9D6643}"/>
          </ac:picMkLst>
        </pc:picChg>
        <pc:picChg chg="add mod">
          <ac:chgData name="Ho Lam Gia Khanh" userId="845caf68328278c6" providerId="LiveId" clId="{2F57BD16-1000-49B4-8116-62B9D7883673}" dt="2022-12-29T19:32:24.815" v="11610" actId="164"/>
          <ac:picMkLst>
            <pc:docMk/>
            <pc:sldMk cId="2558264565" sldId="259"/>
            <ac:picMk id="1343" creationId="{0BE70C4E-2B21-5F0C-B9F3-24A86E7E3508}"/>
          </ac:picMkLst>
        </pc:picChg>
        <pc:picChg chg="add mod">
          <ac:chgData name="Ho Lam Gia Khanh" userId="845caf68328278c6" providerId="LiveId" clId="{2F57BD16-1000-49B4-8116-62B9D7883673}" dt="2022-12-29T19:32:24.815" v="11610" actId="164"/>
          <ac:picMkLst>
            <pc:docMk/>
            <pc:sldMk cId="2558264565" sldId="259"/>
            <ac:picMk id="1344" creationId="{6218740D-B48C-56F2-BCB0-DA76989CBB44}"/>
          </ac:picMkLst>
        </pc:picChg>
        <pc:picChg chg="add del mod">
          <ac:chgData name="Ho Lam Gia Khanh" userId="845caf68328278c6" providerId="LiveId" clId="{2F57BD16-1000-49B4-8116-62B9D7883673}" dt="2022-12-24T20:03:32.355" v="7930" actId="478"/>
          <ac:picMkLst>
            <pc:docMk/>
            <pc:sldMk cId="2558264565" sldId="259"/>
            <ac:picMk id="1354" creationId="{1A2F7E81-D939-03A0-F2FD-7AEB4C775936}"/>
          </ac:picMkLst>
        </pc:picChg>
        <pc:cxnChg chg="add del mod">
          <ac:chgData name="Ho Lam Gia Khanh" userId="845caf68328278c6" providerId="LiveId" clId="{2F57BD16-1000-49B4-8116-62B9D7883673}" dt="2022-12-24T20:10:13.147" v="8093" actId="478"/>
          <ac:cxnSpMkLst>
            <pc:docMk/>
            <pc:sldMk cId="2558264565" sldId="259"/>
            <ac:cxnSpMk id="27" creationId="{32316745-9509-46ED-13CC-99A777ADB48C}"/>
          </ac:cxnSpMkLst>
        </pc:cxnChg>
      </pc:sldChg>
      <pc:sldChg chg="addSp delSp modSp new del mod">
        <pc:chgData name="Ho Lam Gia Khanh" userId="845caf68328278c6" providerId="LiveId" clId="{2F57BD16-1000-49B4-8116-62B9D7883673}" dt="2022-12-24T20:30:51.679" v="8378" actId="47"/>
        <pc:sldMkLst>
          <pc:docMk/>
          <pc:sldMk cId="3790406399" sldId="260"/>
        </pc:sldMkLst>
        <pc:spChg chg="del">
          <ac:chgData name="Ho Lam Gia Khanh" userId="845caf68328278c6" providerId="LiveId" clId="{2F57BD16-1000-49B4-8116-62B9D7883673}" dt="2022-12-22T06:27:41.886" v="3747" actId="478"/>
          <ac:spMkLst>
            <pc:docMk/>
            <pc:sldMk cId="3790406399" sldId="260"/>
            <ac:spMk id="2" creationId="{C74D3167-0CF0-AB6F-3D46-B1A9237DB286}"/>
          </ac:spMkLst>
        </pc:spChg>
        <pc:spChg chg="del">
          <ac:chgData name="Ho Lam Gia Khanh" userId="845caf68328278c6" providerId="LiveId" clId="{2F57BD16-1000-49B4-8116-62B9D7883673}" dt="2022-12-22T06:27:43.563" v="3748" actId="478"/>
          <ac:spMkLst>
            <pc:docMk/>
            <pc:sldMk cId="3790406399" sldId="260"/>
            <ac:spMk id="3" creationId="{C08DAA16-FCDD-D049-EA86-2B89F257661E}"/>
          </ac:spMkLst>
        </pc:spChg>
        <pc:spChg chg="add del mod">
          <ac:chgData name="Ho Lam Gia Khanh" userId="845caf68328278c6" providerId="LiveId" clId="{2F57BD16-1000-49B4-8116-62B9D7883673}" dt="2022-12-24T20:29:10.940" v="8375" actId="478"/>
          <ac:spMkLst>
            <pc:docMk/>
            <pc:sldMk cId="3790406399" sldId="260"/>
            <ac:spMk id="4" creationId="{C0726A4D-A644-608D-35F4-E21CD851B5F3}"/>
          </ac:spMkLst>
        </pc:spChg>
        <pc:spChg chg="add del mod">
          <ac:chgData name="Ho Lam Gia Khanh" userId="845caf68328278c6" providerId="LiveId" clId="{2F57BD16-1000-49B4-8116-62B9D7883673}" dt="2022-12-24T20:29:10.940" v="8375" actId="478"/>
          <ac:spMkLst>
            <pc:docMk/>
            <pc:sldMk cId="3790406399" sldId="260"/>
            <ac:spMk id="5" creationId="{BE5BA5DD-CECD-95C4-3D69-4FDD97444B09}"/>
          </ac:spMkLst>
        </pc:spChg>
        <pc:spChg chg="add del mod">
          <ac:chgData name="Ho Lam Gia Khanh" userId="845caf68328278c6" providerId="LiveId" clId="{2F57BD16-1000-49B4-8116-62B9D7883673}" dt="2022-12-24T20:29:10.940" v="8375" actId="478"/>
          <ac:spMkLst>
            <pc:docMk/>
            <pc:sldMk cId="3790406399" sldId="260"/>
            <ac:spMk id="8" creationId="{BB701609-694B-1EF0-2EF7-5BC4489AEBC9}"/>
          </ac:spMkLst>
        </pc:spChg>
        <pc:spChg chg="add del mod">
          <ac:chgData name="Ho Lam Gia Khanh" userId="845caf68328278c6" providerId="LiveId" clId="{2F57BD16-1000-49B4-8116-62B9D7883673}" dt="2022-12-24T20:29:10.940" v="8375" actId="478"/>
          <ac:spMkLst>
            <pc:docMk/>
            <pc:sldMk cId="3790406399" sldId="260"/>
            <ac:spMk id="9" creationId="{5F32E10C-6D51-1A80-898E-976DE48D6E6D}"/>
          </ac:spMkLst>
        </pc:spChg>
        <pc:spChg chg="add del mod">
          <ac:chgData name="Ho Lam Gia Khanh" userId="845caf68328278c6" providerId="LiveId" clId="{2F57BD16-1000-49B4-8116-62B9D7883673}" dt="2022-12-24T20:29:10.940" v="8375" actId="478"/>
          <ac:spMkLst>
            <pc:docMk/>
            <pc:sldMk cId="3790406399" sldId="260"/>
            <ac:spMk id="10" creationId="{A4A173D2-3527-8515-2F12-8151C4A82F6B}"/>
          </ac:spMkLst>
        </pc:spChg>
        <pc:spChg chg="add del mod">
          <ac:chgData name="Ho Lam Gia Khanh" userId="845caf68328278c6" providerId="LiveId" clId="{2F57BD16-1000-49B4-8116-62B9D7883673}" dt="2022-12-24T20:29:10.940" v="8375" actId="478"/>
          <ac:spMkLst>
            <pc:docMk/>
            <pc:sldMk cId="3790406399" sldId="260"/>
            <ac:spMk id="11" creationId="{08760711-B78D-7A37-DA05-F2E347E64F7D}"/>
          </ac:spMkLst>
        </pc:spChg>
        <pc:spChg chg="add del mod">
          <ac:chgData name="Ho Lam Gia Khanh" userId="845caf68328278c6" providerId="LiveId" clId="{2F57BD16-1000-49B4-8116-62B9D7883673}" dt="2022-12-24T20:29:10.940" v="8375" actId="478"/>
          <ac:spMkLst>
            <pc:docMk/>
            <pc:sldMk cId="3790406399" sldId="260"/>
            <ac:spMk id="12" creationId="{AC6EE0B5-CFDC-EE18-7F24-D8D9CB8F9DE4}"/>
          </ac:spMkLst>
        </pc:spChg>
        <pc:spChg chg="add del mod">
          <ac:chgData name="Ho Lam Gia Khanh" userId="845caf68328278c6" providerId="LiveId" clId="{2F57BD16-1000-49B4-8116-62B9D7883673}" dt="2022-12-24T20:29:10.940" v="8375" actId="478"/>
          <ac:spMkLst>
            <pc:docMk/>
            <pc:sldMk cId="3790406399" sldId="260"/>
            <ac:spMk id="13" creationId="{801726C9-64FB-7BD6-3CA2-673FF291EBDB}"/>
          </ac:spMkLst>
        </pc:spChg>
        <pc:spChg chg="add del mod">
          <ac:chgData name="Ho Lam Gia Khanh" userId="845caf68328278c6" providerId="LiveId" clId="{2F57BD16-1000-49B4-8116-62B9D7883673}" dt="2022-12-24T20:29:10.940" v="8375" actId="478"/>
          <ac:spMkLst>
            <pc:docMk/>
            <pc:sldMk cId="3790406399" sldId="260"/>
            <ac:spMk id="14" creationId="{AF1DAF0A-21B9-D744-3DBF-916D354DCEDC}"/>
          </ac:spMkLst>
        </pc:spChg>
        <pc:spChg chg="add del mod">
          <ac:chgData name="Ho Lam Gia Khanh" userId="845caf68328278c6" providerId="LiveId" clId="{2F57BD16-1000-49B4-8116-62B9D7883673}" dt="2022-12-24T20:29:10.940" v="8375" actId="478"/>
          <ac:spMkLst>
            <pc:docMk/>
            <pc:sldMk cId="3790406399" sldId="260"/>
            <ac:spMk id="15" creationId="{EE7E4F61-CC9E-7F52-25FF-F31F0923EE89}"/>
          </ac:spMkLst>
        </pc:spChg>
        <pc:spChg chg="add del mod">
          <ac:chgData name="Ho Lam Gia Khanh" userId="845caf68328278c6" providerId="LiveId" clId="{2F57BD16-1000-49B4-8116-62B9D7883673}" dt="2022-12-24T20:29:10.940" v="8375" actId="478"/>
          <ac:spMkLst>
            <pc:docMk/>
            <pc:sldMk cId="3790406399" sldId="260"/>
            <ac:spMk id="16" creationId="{55FE6E9D-60DF-C304-DAA8-33A8CBF932AC}"/>
          </ac:spMkLst>
        </pc:spChg>
        <pc:spChg chg="add del mod">
          <ac:chgData name="Ho Lam Gia Khanh" userId="845caf68328278c6" providerId="LiveId" clId="{2F57BD16-1000-49B4-8116-62B9D7883673}" dt="2022-12-24T20:29:10.940" v="8375" actId="478"/>
          <ac:spMkLst>
            <pc:docMk/>
            <pc:sldMk cId="3790406399" sldId="260"/>
            <ac:spMk id="17" creationId="{7222E39C-8325-49CA-2908-2BADE05ADEA2}"/>
          </ac:spMkLst>
        </pc:spChg>
        <pc:spChg chg="add del mod">
          <ac:chgData name="Ho Lam Gia Khanh" userId="845caf68328278c6" providerId="LiveId" clId="{2F57BD16-1000-49B4-8116-62B9D7883673}" dt="2022-12-24T20:29:10.940" v="8375" actId="478"/>
          <ac:spMkLst>
            <pc:docMk/>
            <pc:sldMk cId="3790406399" sldId="260"/>
            <ac:spMk id="20" creationId="{2D05226F-19EE-6D36-0C88-4B8D1407F2E0}"/>
          </ac:spMkLst>
        </pc:spChg>
        <pc:spChg chg="add del mod">
          <ac:chgData name="Ho Lam Gia Khanh" userId="845caf68328278c6" providerId="LiveId" clId="{2F57BD16-1000-49B4-8116-62B9D7883673}" dt="2022-12-24T20:29:10.940" v="8375" actId="478"/>
          <ac:spMkLst>
            <pc:docMk/>
            <pc:sldMk cId="3790406399" sldId="260"/>
            <ac:spMk id="21" creationId="{760AC9A7-AEC1-C1FA-E670-C9165EE56A58}"/>
          </ac:spMkLst>
        </pc:spChg>
        <pc:spChg chg="add del mod">
          <ac:chgData name="Ho Lam Gia Khanh" userId="845caf68328278c6" providerId="LiveId" clId="{2F57BD16-1000-49B4-8116-62B9D7883673}" dt="2022-12-24T20:29:10.940" v="8375" actId="478"/>
          <ac:spMkLst>
            <pc:docMk/>
            <pc:sldMk cId="3790406399" sldId="260"/>
            <ac:spMk id="22" creationId="{17A26E3B-8ECF-50F3-E416-BA34AEB413F9}"/>
          </ac:spMkLst>
        </pc:spChg>
        <pc:spChg chg="add del mod">
          <ac:chgData name="Ho Lam Gia Khanh" userId="845caf68328278c6" providerId="LiveId" clId="{2F57BD16-1000-49B4-8116-62B9D7883673}" dt="2022-12-24T20:29:10.940" v="8375" actId="478"/>
          <ac:spMkLst>
            <pc:docMk/>
            <pc:sldMk cId="3790406399" sldId="260"/>
            <ac:spMk id="23" creationId="{69C2ECCA-199C-A32B-D164-C27DAA8F94A9}"/>
          </ac:spMkLst>
        </pc:spChg>
        <pc:spChg chg="add del mod">
          <ac:chgData name="Ho Lam Gia Khanh" userId="845caf68328278c6" providerId="LiveId" clId="{2F57BD16-1000-49B4-8116-62B9D7883673}" dt="2022-12-24T20:29:10.940" v="8375" actId="478"/>
          <ac:spMkLst>
            <pc:docMk/>
            <pc:sldMk cId="3790406399" sldId="260"/>
            <ac:spMk id="24" creationId="{2210C3F9-C855-6DD6-D60D-8D38D6B809F0}"/>
          </ac:spMkLst>
        </pc:spChg>
        <pc:picChg chg="add del mod">
          <ac:chgData name="Ho Lam Gia Khanh" userId="845caf68328278c6" providerId="LiveId" clId="{2F57BD16-1000-49B4-8116-62B9D7883673}" dt="2022-12-24T20:29:10.940" v="8375" actId="478"/>
          <ac:picMkLst>
            <pc:docMk/>
            <pc:sldMk cId="3790406399" sldId="260"/>
            <ac:picMk id="6" creationId="{CFF845C1-C161-91CB-2F56-7245DAFDF890}"/>
          </ac:picMkLst>
        </pc:picChg>
        <pc:picChg chg="add del mod">
          <ac:chgData name="Ho Lam Gia Khanh" userId="845caf68328278c6" providerId="LiveId" clId="{2F57BD16-1000-49B4-8116-62B9D7883673}" dt="2022-12-24T20:29:10.940" v="8375" actId="478"/>
          <ac:picMkLst>
            <pc:docMk/>
            <pc:sldMk cId="3790406399" sldId="260"/>
            <ac:picMk id="7" creationId="{4A5C72D8-DA7C-81AE-E761-3CA1C5E5432E}"/>
          </ac:picMkLst>
        </pc:picChg>
        <pc:picChg chg="add del mod">
          <ac:chgData name="Ho Lam Gia Khanh" userId="845caf68328278c6" providerId="LiveId" clId="{2F57BD16-1000-49B4-8116-62B9D7883673}" dt="2022-12-24T20:29:10.940" v="8375" actId="478"/>
          <ac:picMkLst>
            <pc:docMk/>
            <pc:sldMk cId="3790406399" sldId="260"/>
            <ac:picMk id="18" creationId="{AEB31BCA-A903-52FC-9BC0-FC55AEE5923A}"/>
          </ac:picMkLst>
        </pc:picChg>
        <pc:picChg chg="add del mod">
          <ac:chgData name="Ho Lam Gia Khanh" userId="845caf68328278c6" providerId="LiveId" clId="{2F57BD16-1000-49B4-8116-62B9D7883673}" dt="2022-12-24T20:29:10.940" v="8375" actId="478"/>
          <ac:picMkLst>
            <pc:docMk/>
            <pc:sldMk cId="3790406399" sldId="260"/>
            <ac:picMk id="19" creationId="{99B5437D-BF03-3BD0-F9D3-7E3FB837F201}"/>
          </ac:picMkLst>
        </pc:picChg>
      </pc:sldChg>
      <pc:sldChg chg="new del">
        <pc:chgData name="Ho Lam Gia Khanh" userId="845caf68328278c6" providerId="LiveId" clId="{2F57BD16-1000-49B4-8116-62B9D7883673}" dt="2022-12-27T17:35:42.500" v="10159" actId="47"/>
        <pc:sldMkLst>
          <pc:docMk/>
          <pc:sldMk cId="1088519084" sldId="261"/>
        </pc:sldMkLst>
      </pc:sldChg>
      <pc:sldChg chg="addSp delSp modSp new mod ord modAnim">
        <pc:chgData name="Ho Lam Gia Khanh" userId="845caf68328278c6" providerId="LiveId" clId="{2F57BD16-1000-49B4-8116-62B9D7883673}" dt="2022-12-29T20:14:57.754" v="11778" actId="1076"/>
        <pc:sldMkLst>
          <pc:docMk/>
          <pc:sldMk cId="575670747" sldId="262"/>
        </pc:sldMkLst>
        <pc:spChg chg="del">
          <ac:chgData name="Ho Lam Gia Khanh" userId="845caf68328278c6" providerId="LiveId" clId="{2F57BD16-1000-49B4-8116-62B9D7883673}" dt="2022-12-27T18:40:05.461" v="10578" actId="478"/>
          <ac:spMkLst>
            <pc:docMk/>
            <pc:sldMk cId="575670747" sldId="262"/>
            <ac:spMk id="2" creationId="{0A142B27-9B59-7662-D278-7557F94D4F7A}"/>
          </ac:spMkLst>
        </pc:spChg>
        <pc:spChg chg="del">
          <ac:chgData name="Ho Lam Gia Khanh" userId="845caf68328278c6" providerId="LiveId" clId="{2F57BD16-1000-49B4-8116-62B9D7883673}" dt="2022-12-27T18:40:07.753" v="10579" actId="478"/>
          <ac:spMkLst>
            <pc:docMk/>
            <pc:sldMk cId="575670747" sldId="262"/>
            <ac:spMk id="3" creationId="{3524B477-6679-58CD-71CB-DB8C023F9D4D}"/>
          </ac:spMkLst>
        </pc:spChg>
        <pc:spChg chg="add del mod">
          <ac:chgData name="Ho Lam Gia Khanh" userId="845caf68328278c6" providerId="LiveId" clId="{2F57BD16-1000-49B4-8116-62B9D7883673}" dt="2022-12-27T18:44:16.899" v="10605" actId="478"/>
          <ac:spMkLst>
            <pc:docMk/>
            <pc:sldMk cId="575670747" sldId="262"/>
            <ac:spMk id="4" creationId="{872BEFFD-518F-2761-3078-F35FE3DC6854}"/>
          </ac:spMkLst>
        </pc:spChg>
        <pc:spChg chg="add del mod">
          <ac:chgData name="Ho Lam Gia Khanh" userId="845caf68328278c6" providerId="LiveId" clId="{2F57BD16-1000-49B4-8116-62B9D7883673}" dt="2022-12-27T18:44:24.537" v="10607" actId="478"/>
          <ac:spMkLst>
            <pc:docMk/>
            <pc:sldMk cId="575670747" sldId="262"/>
            <ac:spMk id="5" creationId="{82E08D5F-0AF6-18C9-C980-F642D441B09C}"/>
          </ac:spMkLst>
        </pc:spChg>
        <pc:spChg chg="mod">
          <ac:chgData name="Ho Lam Gia Khanh" userId="845caf68328278c6" providerId="LiveId" clId="{2F57BD16-1000-49B4-8116-62B9D7883673}" dt="2022-12-27T18:40:00.491" v="10577"/>
          <ac:spMkLst>
            <pc:docMk/>
            <pc:sldMk cId="575670747" sldId="262"/>
            <ac:spMk id="7" creationId="{35670369-0F36-4BCB-BE3A-73129243ABB8}"/>
          </ac:spMkLst>
        </pc:spChg>
        <pc:spChg chg="mod">
          <ac:chgData name="Ho Lam Gia Khanh" userId="845caf68328278c6" providerId="LiveId" clId="{2F57BD16-1000-49B4-8116-62B9D7883673}" dt="2022-12-27T18:40:00.491" v="10577"/>
          <ac:spMkLst>
            <pc:docMk/>
            <pc:sldMk cId="575670747" sldId="262"/>
            <ac:spMk id="8" creationId="{EC842A7F-8ADD-395F-605D-A841EF59DA89}"/>
          </ac:spMkLst>
        </pc:spChg>
        <pc:spChg chg="mod">
          <ac:chgData name="Ho Lam Gia Khanh" userId="845caf68328278c6" providerId="LiveId" clId="{2F57BD16-1000-49B4-8116-62B9D7883673}" dt="2022-12-27T18:40:00.491" v="10577"/>
          <ac:spMkLst>
            <pc:docMk/>
            <pc:sldMk cId="575670747" sldId="262"/>
            <ac:spMk id="9" creationId="{6A25D1F4-535B-FCC2-8924-E2B98A60BED8}"/>
          </ac:spMkLst>
        </pc:spChg>
        <pc:spChg chg="mod">
          <ac:chgData name="Ho Lam Gia Khanh" userId="845caf68328278c6" providerId="LiveId" clId="{2F57BD16-1000-49B4-8116-62B9D7883673}" dt="2022-12-27T18:40:00.491" v="10577"/>
          <ac:spMkLst>
            <pc:docMk/>
            <pc:sldMk cId="575670747" sldId="262"/>
            <ac:spMk id="10" creationId="{237D6B6B-EBE5-5D61-6EEF-46A639923F68}"/>
          </ac:spMkLst>
        </pc:spChg>
        <pc:spChg chg="mod">
          <ac:chgData name="Ho Lam Gia Khanh" userId="845caf68328278c6" providerId="LiveId" clId="{2F57BD16-1000-49B4-8116-62B9D7883673}" dt="2022-12-27T18:40:00.491" v="10577"/>
          <ac:spMkLst>
            <pc:docMk/>
            <pc:sldMk cId="575670747" sldId="262"/>
            <ac:spMk id="11" creationId="{D7E87D6C-B84C-85BF-565F-5E7DC0EE7FCD}"/>
          </ac:spMkLst>
        </pc:spChg>
        <pc:spChg chg="mod">
          <ac:chgData name="Ho Lam Gia Khanh" userId="845caf68328278c6" providerId="LiveId" clId="{2F57BD16-1000-49B4-8116-62B9D7883673}" dt="2022-12-27T18:40:00.491" v="10577"/>
          <ac:spMkLst>
            <pc:docMk/>
            <pc:sldMk cId="575670747" sldId="262"/>
            <ac:spMk id="12" creationId="{D1874CC0-8BA5-65B9-43CC-0F05C3203D30}"/>
          </ac:spMkLst>
        </pc:spChg>
        <pc:spChg chg="mod">
          <ac:chgData name="Ho Lam Gia Khanh" userId="845caf68328278c6" providerId="LiveId" clId="{2F57BD16-1000-49B4-8116-62B9D7883673}" dt="2022-12-27T18:40:00.491" v="10577"/>
          <ac:spMkLst>
            <pc:docMk/>
            <pc:sldMk cId="575670747" sldId="262"/>
            <ac:spMk id="13" creationId="{A0B73AA2-6952-3605-8F9F-9BFA534E94B5}"/>
          </ac:spMkLst>
        </pc:spChg>
        <pc:spChg chg="add del mod">
          <ac:chgData name="Ho Lam Gia Khanh" userId="845caf68328278c6" providerId="LiveId" clId="{2F57BD16-1000-49B4-8116-62B9D7883673}" dt="2022-12-27T18:44:22.589" v="10606" actId="478"/>
          <ac:spMkLst>
            <pc:docMk/>
            <pc:sldMk cId="575670747" sldId="262"/>
            <ac:spMk id="15" creationId="{5604181B-CCBC-881D-A151-185700FAEA36}"/>
          </ac:spMkLst>
        </pc:spChg>
        <pc:spChg chg="add del mod">
          <ac:chgData name="Ho Lam Gia Khanh" userId="845caf68328278c6" providerId="LiveId" clId="{2F57BD16-1000-49B4-8116-62B9D7883673}" dt="2022-12-27T18:44:22.589" v="10606" actId="478"/>
          <ac:spMkLst>
            <pc:docMk/>
            <pc:sldMk cId="575670747" sldId="262"/>
            <ac:spMk id="19" creationId="{52E27A82-35D2-8948-0D21-11C1BC70EF24}"/>
          </ac:spMkLst>
        </pc:spChg>
        <pc:spChg chg="add del mod">
          <ac:chgData name="Ho Lam Gia Khanh" userId="845caf68328278c6" providerId="LiveId" clId="{2F57BD16-1000-49B4-8116-62B9D7883673}" dt="2022-12-27T18:57:57.552" v="10976" actId="478"/>
          <ac:spMkLst>
            <pc:docMk/>
            <pc:sldMk cId="575670747" sldId="262"/>
            <ac:spMk id="22" creationId="{5C4300A8-4563-9DEC-E053-C123CBC76412}"/>
          </ac:spMkLst>
        </pc:spChg>
        <pc:spChg chg="add del mod">
          <ac:chgData name="Ho Lam Gia Khanh" userId="845caf68328278c6" providerId="LiveId" clId="{2F57BD16-1000-49B4-8116-62B9D7883673}" dt="2022-12-27T18:44:22.589" v="10606" actId="478"/>
          <ac:spMkLst>
            <pc:docMk/>
            <pc:sldMk cId="575670747" sldId="262"/>
            <ac:spMk id="23" creationId="{FAA78DA1-CD97-6B1A-9759-DEE00A011508}"/>
          </ac:spMkLst>
        </pc:spChg>
        <pc:spChg chg="add del mod">
          <ac:chgData name="Ho Lam Gia Khanh" userId="845caf68328278c6" providerId="LiveId" clId="{2F57BD16-1000-49B4-8116-62B9D7883673}" dt="2022-12-27T18:58:00.465" v="10978" actId="478"/>
          <ac:spMkLst>
            <pc:docMk/>
            <pc:sldMk cId="575670747" sldId="262"/>
            <ac:spMk id="24" creationId="{6BB8BC94-009F-C000-47A4-871E1CA007E3}"/>
          </ac:spMkLst>
        </pc:spChg>
        <pc:spChg chg="add del mod">
          <ac:chgData name="Ho Lam Gia Khanh" userId="845caf68328278c6" providerId="LiveId" clId="{2F57BD16-1000-49B4-8116-62B9D7883673}" dt="2022-12-27T18:57:55.629" v="10975" actId="478"/>
          <ac:spMkLst>
            <pc:docMk/>
            <pc:sldMk cId="575670747" sldId="262"/>
            <ac:spMk id="26" creationId="{6A50C1F3-6F11-D316-54AB-2EE4021C057A}"/>
          </ac:spMkLst>
        </pc:spChg>
        <pc:spChg chg="add del mod">
          <ac:chgData name="Ho Lam Gia Khanh" userId="845caf68328278c6" providerId="LiveId" clId="{2F57BD16-1000-49B4-8116-62B9D7883673}" dt="2022-12-27T18:57:59.045" v="10977" actId="478"/>
          <ac:spMkLst>
            <pc:docMk/>
            <pc:sldMk cId="575670747" sldId="262"/>
            <ac:spMk id="28" creationId="{5294E967-6CAE-42DF-D161-46080BB7AF36}"/>
          </ac:spMkLst>
        </pc:spChg>
        <pc:spChg chg="add del mod">
          <ac:chgData name="Ho Lam Gia Khanh" userId="845caf68328278c6" providerId="LiveId" clId="{2F57BD16-1000-49B4-8116-62B9D7883673}" dt="2022-12-27T18:44:16.899" v="10605" actId="478"/>
          <ac:spMkLst>
            <pc:docMk/>
            <pc:sldMk cId="575670747" sldId="262"/>
            <ac:spMk id="29" creationId="{C5DF30BC-F081-202B-32E6-064257393B0A}"/>
          </ac:spMkLst>
        </pc:spChg>
        <pc:spChg chg="add del mod">
          <ac:chgData name="Ho Lam Gia Khanh" userId="845caf68328278c6" providerId="LiveId" clId="{2F57BD16-1000-49B4-8116-62B9D7883673}" dt="2022-12-27T18:44:16.899" v="10605" actId="478"/>
          <ac:spMkLst>
            <pc:docMk/>
            <pc:sldMk cId="575670747" sldId="262"/>
            <ac:spMk id="31" creationId="{88258B2F-8C8A-9357-DD3B-C45BF8BE89D2}"/>
          </ac:spMkLst>
        </pc:spChg>
        <pc:spChg chg="add del mod">
          <ac:chgData name="Ho Lam Gia Khanh" userId="845caf68328278c6" providerId="LiveId" clId="{2F57BD16-1000-49B4-8116-62B9D7883673}" dt="2022-12-27T18:44:16.899" v="10605" actId="478"/>
          <ac:spMkLst>
            <pc:docMk/>
            <pc:sldMk cId="575670747" sldId="262"/>
            <ac:spMk id="32" creationId="{338AFBA4-6355-50BA-33AA-5795CC4993D1}"/>
          </ac:spMkLst>
        </pc:spChg>
        <pc:spChg chg="add del mod">
          <ac:chgData name="Ho Lam Gia Khanh" userId="845caf68328278c6" providerId="LiveId" clId="{2F57BD16-1000-49B4-8116-62B9D7883673}" dt="2022-12-27T18:44:16.899" v="10605" actId="478"/>
          <ac:spMkLst>
            <pc:docMk/>
            <pc:sldMk cId="575670747" sldId="262"/>
            <ac:spMk id="33" creationId="{840C7973-80A0-FFB3-34DB-1066F7ACE9DE}"/>
          </ac:spMkLst>
        </pc:spChg>
        <pc:spChg chg="add del mod">
          <ac:chgData name="Ho Lam Gia Khanh" userId="845caf68328278c6" providerId="LiveId" clId="{2F57BD16-1000-49B4-8116-62B9D7883673}" dt="2022-12-27T18:44:16.899" v="10605" actId="478"/>
          <ac:spMkLst>
            <pc:docMk/>
            <pc:sldMk cId="575670747" sldId="262"/>
            <ac:spMk id="34" creationId="{B0E3EE12-09FA-AABF-F43D-B487929611A7}"/>
          </ac:spMkLst>
        </pc:spChg>
        <pc:spChg chg="add del mod">
          <ac:chgData name="Ho Lam Gia Khanh" userId="845caf68328278c6" providerId="LiveId" clId="{2F57BD16-1000-49B4-8116-62B9D7883673}" dt="2022-12-27T18:44:16.899" v="10605" actId="478"/>
          <ac:spMkLst>
            <pc:docMk/>
            <pc:sldMk cId="575670747" sldId="262"/>
            <ac:spMk id="35" creationId="{EB7D9188-A788-0B15-6B61-45D774519E15}"/>
          </ac:spMkLst>
        </pc:spChg>
        <pc:spChg chg="add del mod">
          <ac:chgData name="Ho Lam Gia Khanh" userId="845caf68328278c6" providerId="LiveId" clId="{2F57BD16-1000-49B4-8116-62B9D7883673}" dt="2022-12-27T18:44:16.899" v="10605" actId="478"/>
          <ac:spMkLst>
            <pc:docMk/>
            <pc:sldMk cId="575670747" sldId="262"/>
            <ac:spMk id="36" creationId="{D628D05D-CDC0-6B0E-3BF5-47D19C4CF6BA}"/>
          </ac:spMkLst>
        </pc:spChg>
        <pc:spChg chg="add del mod">
          <ac:chgData name="Ho Lam Gia Khanh" userId="845caf68328278c6" providerId="LiveId" clId="{2F57BD16-1000-49B4-8116-62B9D7883673}" dt="2022-12-27T18:44:22.589" v="10606" actId="478"/>
          <ac:spMkLst>
            <pc:docMk/>
            <pc:sldMk cId="575670747" sldId="262"/>
            <ac:spMk id="37" creationId="{6BC53ADD-B740-F5DE-B044-3180D36CEC79}"/>
          </ac:spMkLst>
        </pc:spChg>
        <pc:spChg chg="add del mod">
          <ac:chgData name="Ho Lam Gia Khanh" userId="845caf68328278c6" providerId="LiveId" clId="{2F57BD16-1000-49B4-8116-62B9D7883673}" dt="2022-12-27T18:44:22.589" v="10606" actId="478"/>
          <ac:spMkLst>
            <pc:docMk/>
            <pc:sldMk cId="575670747" sldId="262"/>
            <ac:spMk id="38" creationId="{8203569B-4963-C354-DD14-641DC5677A3B}"/>
          </ac:spMkLst>
        </pc:spChg>
        <pc:spChg chg="add del mod">
          <ac:chgData name="Ho Lam Gia Khanh" userId="845caf68328278c6" providerId="LiveId" clId="{2F57BD16-1000-49B4-8116-62B9D7883673}" dt="2022-12-27T18:44:16.899" v="10605" actId="478"/>
          <ac:spMkLst>
            <pc:docMk/>
            <pc:sldMk cId="575670747" sldId="262"/>
            <ac:spMk id="39" creationId="{B730B36C-5CF4-E1D4-3EBA-0F5481751470}"/>
          </ac:spMkLst>
        </pc:spChg>
        <pc:spChg chg="add del mod">
          <ac:chgData name="Ho Lam Gia Khanh" userId="845caf68328278c6" providerId="LiveId" clId="{2F57BD16-1000-49B4-8116-62B9D7883673}" dt="2022-12-27T18:44:16.899" v="10605" actId="478"/>
          <ac:spMkLst>
            <pc:docMk/>
            <pc:sldMk cId="575670747" sldId="262"/>
            <ac:spMk id="40" creationId="{FAA9F3C4-2C48-1398-96C6-2A383D3CA67D}"/>
          </ac:spMkLst>
        </pc:spChg>
        <pc:spChg chg="add del mod">
          <ac:chgData name="Ho Lam Gia Khanh" userId="845caf68328278c6" providerId="LiveId" clId="{2F57BD16-1000-49B4-8116-62B9D7883673}" dt="2022-12-27T18:44:16.899" v="10605" actId="478"/>
          <ac:spMkLst>
            <pc:docMk/>
            <pc:sldMk cId="575670747" sldId="262"/>
            <ac:spMk id="41" creationId="{C9FD06A1-46EF-4DE6-EB11-A780676C073D}"/>
          </ac:spMkLst>
        </pc:spChg>
        <pc:spChg chg="add del mod">
          <ac:chgData name="Ho Lam Gia Khanh" userId="845caf68328278c6" providerId="LiveId" clId="{2F57BD16-1000-49B4-8116-62B9D7883673}" dt="2022-12-27T18:44:22.589" v="10606" actId="478"/>
          <ac:spMkLst>
            <pc:docMk/>
            <pc:sldMk cId="575670747" sldId="262"/>
            <ac:spMk id="42" creationId="{0F8CC622-8244-0A36-C185-37B8A2C4A5F6}"/>
          </ac:spMkLst>
        </pc:spChg>
        <pc:spChg chg="add del mod">
          <ac:chgData name="Ho Lam Gia Khanh" userId="845caf68328278c6" providerId="LiveId" clId="{2F57BD16-1000-49B4-8116-62B9D7883673}" dt="2022-12-27T18:44:22.589" v="10606" actId="478"/>
          <ac:spMkLst>
            <pc:docMk/>
            <pc:sldMk cId="575670747" sldId="262"/>
            <ac:spMk id="43" creationId="{3D336CAC-16FF-A390-2C05-909F9F5FBA22}"/>
          </ac:spMkLst>
        </pc:spChg>
        <pc:spChg chg="mod">
          <ac:chgData name="Ho Lam Gia Khanh" userId="845caf68328278c6" providerId="LiveId" clId="{2F57BD16-1000-49B4-8116-62B9D7883673}" dt="2022-12-27T18:40:00.491" v="10577"/>
          <ac:spMkLst>
            <pc:docMk/>
            <pc:sldMk cId="575670747" sldId="262"/>
            <ac:spMk id="48" creationId="{5010379E-FD8D-0295-5594-5FA741D63006}"/>
          </ac:spMkLst>
        </pc:spChg>
        <pc:spChg chg="mod">
          <ac:chgData name="Ho Lam Gia Khanh" userId="845caf68328278c6" providerId="LiveId" clId="{2F57BD16-1000-49B4-8116-62B9D7883673}" dt="2022-12-27T18:40:00.491" v="10577"/>
          <ac:spMkLst>
            <pc:docMk/>
            <pc:sldMk cId="575670747" sldId="262"/>
            <ac:spMk id="49" creationId="{5E6AD2C8-CDD0-3D84-1891-4B4E46C9EB57}"/>
          </ac:spMkLst>
        </pc:spChg>
        <pc:spChg chg="mod">
          <ac:chgData name="Ho Lam Gia Khanh" userId="845caf68328278c6" providerId="LiveId" clId="{2F57BD16-1000-49B4-8116-62B9D7883673}" dt="2022-12-27T18:40:00.491" v="10577"/>
          <ac:spMkLst>
            <pc:docMk/>
            <pc:sldMk cId="575670747" sldId="262"/>
            <ac:spMk id="50" creationId="{BA1EB6DF-D938-0F85-B099-A9C5820FDDF4}"/>
          </ac:spMkLst>
        </pc:spChg>
        <pc:spChg chg="mod">
          <ac:chgData name="Ho Lam Gia Khanh" userId="845caf68328278c6" providerId="LiveId" clId="{2F57BD16-1000-49B4-8116-62B9D7883673}" dt="2022-12-27T18:40:00.491" v="10577"/>
          <ac:spMkLst>
            <pc:docMk/>
            <pc:sldMk cId="575670747" sldId="262"/>
            <ac:spMk id="51" creationId="{C2D9A391-8B6C-77F5-928F-6A4E484B3147}"/>
          </ac:spMkLst>
        </pc:spChg>
        <pc:spChg chg="mod">
          <ac:chgData name="Ho Lam Gia Khanh" userId="845caf68328278c6" providerId="LiveId" clId="{2F57BD16-1000-49B4-8116-62B9D7883673}" dt="2022-12-27T18:40:00.491" v="10577"/>
          <ac:spMkLst>
            <pc:docMk/>
            <pc:sldMk cId="575670747" sldId="262"/>
            <ac:spMk id="52" creationId="{B5C9AA91-AD4D-D2B3-4890-92C0A7C77B45}"/>
          </ac:spMkLst>
        </pc:spChg>
        <pc:spChg chg="mod">
          <ac:chgData name="Ho Lam Gia Khanh" userId="845caf68328278c6" providerId="LiveId" clId="{2F57BD16-1000-49B4-8116-62B9D7883673}" dt="2022-12-27T18:40:00.491" v="10577"/>
          <ac:spMkLst>
            <pc:docMk/>
            <pc:sldMk cId="575670747" sldId="262"/>
            <ac:spMk id="53" creationId="{82D3DE38-BE62-D3C8-DEF9-CE92F01E7FFE}"/>
          </ac:spMkLst>
        </pc:spChg>
        <pc:spChg chg="mod">
          <ac:chgData name="Ho Lam Gia Khanh" userId="845caf68328278c6" providerId="LiveId" clId="{2F57BD16-1000-49B4-8116-62B9D7883673}" dt="2022-12-27T18:40:00.491" v="10577"/>
          <ac:spMkLst>
            <pc:docMk/>
            <pc:sldMk cId="575670747" sldId="262"/>
            <ac:spMk id="54" creationId="{158BB6C8-1342-007E-8C0D-9956AAE55C60}"/>
          </ac:spMkLst>
        </pc:spChg>
        <pc:spChg chg="add del mod">
          <ac:chgData name="Ho Lam Gia Khanh" userId="845caf68328278c6" providerId="LiveId" clId="{2F57BD16-1000-49B4-8116-62B9D7883673}" dt="2022-12-27T18:44:16.899" v="10605" actId="478"/>
          <ac:spMkLst>
            <pc:docMk/>
            <pc:sldMk cId="575670747" sldId="262"/>
            <ac:spMk id="55" creationId="{D267C09E-C647-8E53-5C5D-E5646429510D}"/>
          </ac:spMkLst>
        </pc:spChg>
        <pc:spChg chg="mod">
          <ac:chgData name="Ho Lam Gia Khanh" userId="845caf68328278c6" providerId="LiveId" clId="{2F57BD16-1000-49B4-8116-62B9D7883673}" dt="2022-12-27T18:40:00.491" v="10577"/>
          <ac:spMkLst>
            <pc:docMk/>
            <pc:sldMk cId="575670747" sldId="262"/>
            <ac:spMk id="60" creationId="{563C8E83-8399-2F82-E4E2-D343F218611E}"/>
          </ac:spMkLst>
        </pc:spChg>
        <pc:spChg chg="mod">
          <ac:chgData name="Ho Lam Gia Khanh" userId="845caf68328278c6" providerId="LiveId" clId="{2F57BD16-1000-49B4-8116-62B9D7883673}" dt="2022-12-27T18:40:00.491" v="10577"/>
          <ac:spMkLst>
            <pc:docMk/>
            <pc:sldMk cId="575670747" sldId="262"/>
            <ac:spMk id="61" creationId="{982A2BDB-B4D2-7003-6AE8-689A482E9BDE}"/>
          </ac:spMkLst>
        </pc:spChg>
        <pc:spChg chg="mod">
          <ac:chgData name="Ho Lam Gia Khanh" userId="845caf68328278c6" providerId="LiveId" clId="{2F57BD16-1000-49B4-8116-62B9D7883673}" dt="2022-12-27T18:40:00.491" v="10577"/>
          <ac:spMkLst>
            <pc:docMk/>
            <pc:sldMk cId="575670747" sldId="262"/>
            <ac:spMk id="62" creationId="{3BF7E619-55CD-049A-9DA2-507CF10C6A54}"/>
          </ac:spMkLst>
        </pc:spChg>
        <pc:spChg chg="mod">
          <ac:chgData name="Ho Lam Gia Khanh" userId="845caf68328278c6" providerId="LiveId" clId="{2F57BD16-1000-49B4-8116-62B9D7883673}" dt="2022-12-27T18:40:00.491" v="10577"/>
          <ac:spMkLst>
            <pc:docMk/>
            <pc:sldMk cId="575670747" sldId="262"/>
            <ac:spMk id="63" creationId="{E96D5C55-221C-1E9F-BA24-8E09EAD82A74}"/>
          </ac:spMkLst>
        </pc:spChg>
        <pc:spChg chg="mod">
          <ac:chgData name="Ho Lam Gia Khanh" userId="845caf68328278c6" providerId="LiveId" clId="{2F57BD16-1000-49B4-8116-62B9D7883673}" dt="2022-12-27T18:40:00.491" v="10577"/>
          <ac:spMkLst>
            <pc:docMk/>
            <pc:sldMk cId="575670747" sldId="262"/>
            <ac:spMk id="64" creationId="{C602E3B9-48E9-0221-E6B7-C0C30F5DE949}"/>
          </ac:spMkLst>
        </pc:spChg>
        <pc:spChg chg="mod">
          <ac:chgData name="Ho Lam Gia Khanh" userId="845caf68328278c6" providerId="LiveId" clId="{2F57BD16-1000-49B4-8116-62B9D7883673}" dt="2022-12-27T18:40:00.491" v="10577"/>
          <ac:spMkLst>
            <pc:docMk/>
            <pc:sldMk cId="575670747" sldId="262"/>
            <ac:spMk id="65" creationId="{E85F628A-8FC3-C8E3-5225-391364BAA737}"/>
          </ac:spMkLst>
        </pc:spChg>
        <pc:spChg chg="add del mod">
          <ac:chgData name="Ho Lam Gia Khanh" userId="845caf68328278c6" providerId="LiveId" clId="{2F57BD16-1000-49B4-8116-62B9D7883673}" dt="2022-12-27T18:44:16.899" v="10605" actId="478"/>
          <ac:spMkLst>
            <pc:docMk/>
            <pc:sldMk cId="575670747" sldId="262"/>
            <ac:spMk id="67" creationId="{808F20AC-D068-4294-CD65-F04C67805312}"/>
          </ac:spMkLst>
        </pc:spChg>
        <pc:spChg chg="add del mod">
          <ac:chgData name="Ho Lam Gia Khanh" userId="845caf68328278c6" providerId="LiveId" clId="{2F57BD16-1000-49B4-8116-62B9D7883673}" dt="2022-12-27T18:44:16.899" v="10605" actId="478"/>
          <ac:spMkLst>
            <pc:docMk/>
            <pc:sldMk cId="575670747" sldId="262"/>
            <ac:spMk id="70" creationId="{EDD819ED-B0E2-6E45-91D3-C748CD445332}"/>
          </ac:spMkLst>
        </pc:spChg>
        <pc:spChg chg="add del mod">
          <ac:chgData name="Ho Lam Gia Khanh" userId="845caf68328278c6" providerId="LiveId" clId="{2F57BD16-1000-49B4-8116-62B9D7883673}" dt="2022-12-27T18:44:16.899" v="10605" actId="478"/>
          <ac:spMkLst>
            <pc:docMk/>
            <pc:sldMk cId="575670747" sldId="262"/>
            <ac:spMk id="71" creationId="{13E71CA6-2640-28AB-BE01-D1D05292D637}"/>
          </ac:spMkLst>
        </pc:spChg>
        <pc:spChg chg="add del mod">
          <ac:chgData name="Ho Lam Gia Khanh" userId="845caf68328278c6" providerId="LiveId" clId="{2F57BD16-1000-49B4-8116-62B9D7883673}" dt="2022-12-27T18:44:24.537" v="10607" actId="478"/>
          <ac:spMkLst>
            <pc:docMk/>
            <pc:sldMk cId="575670747" sldId="262"/>
            <ac:spMk id="72" creationId="{314C8FD8-9843-0A00-4CE4-869BAFD7977B}"/>
          </ac:spMkLst>
        </pc:spChg>
        <pc:spChg chg="add del mod">
          <ac:chgData name="Ho Lam Gia Khanh" userId="845caf68328278c6" providerId="LiveId" clId="{2F57BD16-1000-49B4-8116-62B9D7883673}" dt="2022-12-27T18:44:24.537" v="10607" actId="478"/>
          <ac:spMkLst>
            <pc:docMk/>
            <pc:sldMk cId="575670747" sldId="262"/>
            <ac:spMk id="73" creationId="{7F8E0849-42F1-CB46-12F7-C40E87A4E349}"/>
          </ac:spMkLst>
        </pc:spChg>
        <pc:spChg chg="add del mod">
          <ac:chgData name="Ho Lam Gia Khanh" userId="845caf68328278c6" providerId="LiveId" clId="{2F57BD16-1000-49B4-8116-62B9D7883673}" dt="2022-12-27T18:44:16.899" v="10605" actId="478"/>
          <ac:spMkLst>
            <pc:docMk/>
            <pc:sldMk cId="575670747" sldId="262"/>
            <ac:spMk id="74" creationId="{16834FF4-8E96-D119-B18C-5E722993A11B}"/>
          </ac:spMkLst>
        </pc:spChg>
        <pc:spChg chg="mod">
          <ac:chgData name="Ho Lam Gia Khanh" userId="845caf68328278c6" providerId="LiveId" clId="{2F57BD16-1000-49B4-8116-62B9D7883673}" dt="2022-12-27T18:40:00.491" v="10577"/>
          <ac:spMkLst>
            <pc:docMk/>
            <pc:sldMk cId="575670747" sldId="262"/>
            <ac:spMk id="76" creationId="{178A1660-6930-1015-7323-EA260334F943}"/>
          </ac:spMkLst>
        </pc:spChg>
        <pc:spChg chg="mod">
          <ac:chgData name="Ho Lam Gia Khanh" userId="845caf68328278c6" providerId="LiveId" clId="{2F57BD16-1000-49B4-8116-62B9D7883673}" dt="2022-12-27T18:40:00.491" v="10577"/>
          <ac:spMkLst>
            <pc:docMk/>
            <pc:sldMk cId="575670747" sldId="262"/>
            <ac:spMk id="84" creationId="{F176C384-B26A-E759-20D3-F80808C3EAFE}"/>
          </ac:spMkLst>
        </pc:spChg>
        <pc:spChg chg="mod">
          <ac:chgData name="Ho Lam Gia Khanh" userId="845caf68328278c6" providerId="LiveId" clId="{2F57BD16-1000-49B4-8116-62B9D7883673}" dt="2022-12-27T18:40:00.491" v="10577"/>
          <ac:spMkLst>
            <pc:docMk/>
            <pc:sldMk cId="575670747" sldId="262"/>
            <ac:spMk id="85" creationId="{D457103A-C04C-4B16-AB6A-B68102DA7625}"/>
          </ac:spMkLst>
        </pc:spChg>
        <pc:spChg chg="mod">
          <ac:chgData name="Ho Lam Gia Khanh" userId="845caf68328278c6" providerId="LiveId" clId="{2F57BD16-1000-49B4-8116-62B9D7883673}" dt="2022-12-27T18:40:00.491" v="10577"/>
          <ac:spMkLst>
            <pc:docMk/>
            <pc:sldMk cId="575670747" sldId="262"/>
            <ac:spMk id="86" creationId="{CBD03722-53D9-54E1-763B-C6D5EDCD578B}"/>
          </ac:spMkLst>
        </pc:spChg>
        <pc:spChg chg="mod">
          <ac:chgData name="Ho Lam Gia Khanh" userId="845caf68328278c6" providerId="LiveId" clId="{2F57BD16-1000-49B4-8116-62B9D7883673}" dt="2022-12-27T18:40:00.491" v="10577"/>
          <ac:spMkLst>
            <pc:docMk/>
            <pc:sldMk cId="575670747" sldId="262"/>
            <ac:spMk id="87" creationId="{F3916668-5A4D-AA42-CFAD-412B7D9C2648}"/>
          </ac:spMkLst>
        </pc:spChg>
        <pc:spChg chg="mod">
          <ac:chgData name="Ho Lam Gia Khanh" userId="845caf68328278c6" providerId="LiveId" clId="{2F57BD16-1000-49B4-8116-62B9D7883673}" dt="2022-12-27T18:40:00.491" v="10577"/>
          <ac:spMkLst>
            <pc:docMk/>
            <pc:sldMk cId="575670747" sldId="262"/>
            <ac:spMk id="88" creationId="{C15753DF-822F-8F28-7EC7-8C6527B1B100}"/>
          </ac:spMkLst>
        </pc:spChg>
        <pc:spChg chg="mod">
          <ac:chgData name="Ho Lam Gia Khanh" userId="845caf68328278c6" providerId="LiveId" clId="{2F57BD16-1000-49B4-8116-62B9D7883673}" dt="2022-12-27T18:40:00.491" v="10577"/>
          <ac:spMkLst>
            <pc:docMk/>
            <pc:sldMk cId="575670747" sldId="262"/>
            <ac:spMk id="89" creationId="{46DB87AE-678D-0C55-DE4E-972519E62C71}"/>
          </ac:spMkLst>
        </pc:spChg>
        <pc:spChg chg="mod">
          <ac:chgData name="Ho Lam Gia Khanh" userId="845caf68328278c6" providerId="LiveId" clId="{2F57BD16-1000-49B4-8116-62B9D7883673}" dt="2022-12-27T18:40:00.491" v="10577"/>
          <ac:spMkLst>
            <pc:docMk/>
            <pc:sldMk cId="575670747" sldId="262"/>
            <ac:spMk id="90" creationId="{36F732A5-DAC5-D148-C78D-C5FFC77BC9B2}"/>
          </ac:spMkLst>
        </pc:spChg>
        <pc:spChg chg="mod">
          <ac:chgData name="Ho Lam Gia Khanh" userId="845caf68328278c6" providerId="LiveId" clId="{2F57BD16-1000-49B4-8116-62B9D7883673}" dt="2022-12-27T18:40:00.491" v="10577"/>
          <ac:spMkLst>
            <pc:docMk/>
            <pc:sldMk cId="575670747" sldId="262"/>
            <ac:spMk id="91" creationId="{7232F9E9-9B4A-1FE7-DF96-85EC5EB2CC73}"/>
          </ac:spMkLst>
        </pc:spChg>
        <pc:spChg chg="mod">
          <ac:chgData name="Ho Lam Gia Khanh" userId="845caf68328278c6" providerId="LiveId" clId="{2F57BD16-1000-49B4-8116-62B9D7883673}" dt="2022-12-27T18:40:00.491" v="10577"/>
          <ac:spMkLst>
            <pc:docMk/>
            <pc:sldMk cId="575670747" sldId="262"/>
            <ac:spMk id="92" creationId="{E9875DF9-3552-A602-CD45-7A9EA3FEC538}"/>
          </ac:spMkLst>
        </pc:spChg>
        <pc:spChg chg="mod">
          <ac:chgData name="Ho Lam Gia Khanh" userId="845caf68328278c6" providerId="LiveId" clId="{2F57BD16-1000-49B4-8116-62B9D7883673}" dt="2022-12-27T18:40:00.491" v="10577"/>
          <ac:spMkLst>
            <pc:docMk/>
            <pc:sldMk cId="575670747" sldId="262"/>
            <ac:spMk id="93" creationId="{06790E1D-6205-9731-3728-685647076C1E}"/>
          </ac:spMkLst>
        </pc:spChg>
        <pc:spChg chg="mod">
          <ac:chgData name="Ho Lam Gia Khanh" userId="845caf68328278c6" providerId="LiveId" clId="{2F57BD16-1000-49B4-8116-62B9D7883673}" dt="2022-12-27T18:40:00.491" v="10577"/>
          <ac:spMkLst>
            <pc:docMk/>
            <pc:sldMk cId="575670747" sldId="262"/>
            <ac:spMk id="94" creationId="{FC43F983-4A54-EC2E-A858-49197FB63E70}"/>
          </ac:spMkLst>
        </pc:spChg>
        <pc:spChg chg="mod">
          <ac:chgData name="Ho Lam Gia Khanh" userId="845caf68328278c6" providerId="LiveId" clId="{2F57BD16-1000-49B4-8116-62B9D7883673}" dt="2022-12-27T18:40:00.491" v="10577"/>
          <ac:spMkLst>
            <pc:docMk/>
            <pc:sldMk cId="575670747" sldId="262"/>
            <ac:spMk id="95" creationId="{382A2520-F1E9-8444-4D09-C9254BECDC30}"/>
          </ac:spMkLst>
        </pc:spChg>
        <pc:spChg chg="mod">
          <ac:chgData name="Ho Lam Gia Khanh" userId="845caf68328278c6" providerId="LiveId" clId="{2F57BD16-1000-49B4-8116-62B9D7883673}" dt="2022-12-27T18:40:00.491" v="10577"/>
          <ac:spMkLst>
            <pc:docMk/>
            <pc:sldMk cId="575670747" sldId="262"/>
            <ac:spMk id="96" creationId="{B109C428-6F23-35E7-1B5D-3A065063E0D6}"/>
          </ac:spMkLst>
        </pc:spChg>
        <pc:spChg chg="mod">
          <ac:chgData name="Ho Lam Gia Khanh" userId="845caf68328278c6" providerId="LiveId" clId="{2F57BD16-1000-49B4-8116-62B9D7883673}" dt="2022-12-27T18:40:00.491" v="10577"/>
          <ac:spMkLst>
            <pc:docMk/>
            <pc:sldMk cId="575670747" sldId="262"/>
            <ac:spMk id="97" creationId="{4DB3D0CD-3C9A-A2B8-8DE9-68FAE0154F02}"/>
          </ac:spMkLst>
        </pc:spChg>
        <pc:spChg chg="mod">
          <ac:chgData name="Ho Lam Gia Khanh" userId="845caf68328278c6" providerId="LiveId" clId="{2F57BD16-1000-49B4-8116-62B9D7883673}" dt="2022-12-27T18:40:00.491" v="10577"/>
          <ac:spMkLst>
            <pc:docMk/>
            <pc:sldMk cId="575670747" sldId="262"/>
            <ac:spMk id="98" creationId="{1A2EB91E-956F-E182-4F5F-5BF6A22A2E78}"/>
          </ac:spMkLst>
        </pc:spChg>
        <pc:spChg chg="mod">
          <ac:chgData name="Ho Lam Gia Khanh" userId="845caf68328278c6" providerId="LiveId" clId="{2F57BD16-1000-49B4-8116-62B9D7883673}" dt="2022-12-27T18:40:00.491" v="10577"/>
          <ac:spMkLst>
            <pc:docMk/>
            <pc:sldMk cId="575670747" sldId="262"/>
            <ac:spMk id="99" creationId="{2BD27322-4F71-30AA-5702-ADCF2415F01C}"/>
          </ac:spMkLst>
        </pc:spChg>
        <pc:spChg chg="mod">
          <ac:chgData name="Ho Lam Gia Khanh" userId="845caf68328278c6" providerId="LiveId" clId="{2F57BD16-1000-49B4-8116-62B9D7883673}" dt="2022-12-27T18:40:00.491" v="10577"/>
          <ac:spMkLst>
            <pc:docMk/>
            <pc:sldMk cId="575670747" sldId="262"/>
            <ac:spMk id="100" creationId="{9ADA423D-853E-B14D-D58A-0615AD212969}"/>
          </ac:spMkLst>
        </pc:spChg>
        <pc:spChg chg="mod">
          <ac:chgData name="Ho Lam Gia Khanh" userId="845caf68328278c6" providerId="LiveId" clId="{2F57BD16-1000-49B4-8116-62B9D7883673}" dt="2022-12-27T18:40:00.491" v="10577"/>
          <ac:spMkLst>
            <pc:docMk/>
            <pc:sldMk cId="575670747" sldId="262"/>
            <ac:spMk id="101" creationId="{2A849117-E87B-653B-293E-1746658F7414}"/>
          </ac:spMkLst>
        </pc:spChg>
        <pc:spChg chg="mod">
          <ac:chgData name="Ho Lam Gia Khanh" userId="845caf68328278c6" providerId="LiveId" clId="{2F57BD16-1000-49B4-8116-62B9D7883673}" dt="2022-12-27T18:40:00.491" v="10577"/>
          <ac:spMkLst>
            <pc:docMk/>
            <pc:sldMk cId="575670747" sldId="262"/>
            <ac:spMk id="102" creationId="{F63435C1-F533-FA70-C5CA-85771294B769}"/>
          </ac:spMkLst>
        </pc:spChg>
        <pc:spChg chg="mod">
          <ac:chgData name="Ho Lam Gia Khanh" userId="845caf68328278c6" providerId="LiveId" clId="{2F57BD16-1000-49B4-8116-62B9D7883673}" dt="2022-12-27T18:40:00.491" v="10577"/>
          <ac:spMkLst>
            <pc:docMk/>
            <pc:sldMk cId="575670747" sldId="262"/>
            <ac:spMk id="103" creationId="{247DB4E5-11E6-8A74-D536-40900C3435C5}"/>
          </ac:spMkLst>
        </pc:spChg>
        <pc:spChg chg="mod">
          <ac:chgData name="Ho Lam Gia Khanh" userId="845caf68328278c6" providerId="LiveId" clId="{2F57BD16-1000-49B4-8116-62B9D7883673}" dt="2022-12-27T18:40:00.491" v="10577"/>
          <ac:spMkLst>
            <pc:docMk/>
            <pc:sldMk cId="575670747" sldId="262"/>
            <ac:spMk id="104" creationId="{0F5A9E58-67EA-E5C7-4F05-0CDCC143AEA7}"/>
          </ac:spMkLst>
        </pc:spChg>
        <pc:spChg chg="mod">
          <ac:chgData name="Ho Lam Gia Khanh" userId="845caf68328278c6" providerId="LiveId" clId="{2F57BD16-1000-49B4-8116-62B9D7883673}" dt="2022-12-27T18:40:00.491" v="10577"/>
          <ac:spMkLst>
            <pc:docMk/>
            <pc:sldMk cId="575670747" sldId="262"/>
            <ac:spMk id="105" creationId="{4BCE324E-9038-CAC1-6FEF-C9DC20F96C91}"/>
          </ac:spMkLst>
        </pc:spChg>
        <pc:spChg chg="mod">
          <ac:chgData name="Ho Lam Gia Khanh" userId="845caf68328278c6" providerId="LiveId" clId="{2F57BD16-1000-49B4-8116-62B9D7883673}" dt="2022-12-27T18:40:00.491" v="10577"/>
          <ac:spMkLst>
            <pc:docMk/>
            <pc:sldMk cId="575670747" sldId="262"/>
            <ac:spMk id="106" creationId="{DBC7EAB1-2C07-3537-82AD-BEA0B68C2FA2}"/>
          </ac:spMkLst>
        </pc:spChg>
        <pc:spChg chg="mod">
          <ac:chgData name="Ho Lam Gia Khanh" userId="845caf68328278c6" providerId="LiveId" clId="{2F57BD16-1000-49B4-8116-62B9D7883673}" dt="2022-12-27T18:40:00.491" v="10577"/>
          <ac:spMkLst>
            <pc:docMk/>
            <pc:sldMk cId="575670747" sldId="262"/>
            <ac:spMk id="107" creationId="{0746EE98-E2AC-F054-DB6A-013113AEBA10}"/>
          </ac:spMkLst>
        </pc:spChg>
        <pc:spChg chg="mod">
          <ac:chgData name="Ho Lam Gia Khanh" userId="845caf68328278c6" providerId="LiveId" clId="{2F57BD16-1000-49B4-8116-62B9D7883673}" dt="2022-12-27T18:40:00.491" v="10577"/>
          <ac:spMkLst>
            <pc:docMk/>
            <pc:sldMk cId="575670747" sldId="262"/>
            <ac:spMk id="108" creationId="{1DF72572-E160-E77D-13E3-448E393629C5}"/>
          </ac:spMkLst>
        </pc:spChg>
        <pc:spChg chg="mod">
          <ac:chgData name="Ho Lam Gia Khanh" userId="845caf68328278c6" providerId="LiveId" clId="{2F57BD16-1000-49B4-8116-62B9D7883673}" dt="2022-12-27T18:40:00.491" v="10577"/>
          <ac:spMkLst>
            <pc:docMk/>
            <pc:sldMk cId="575670747" sldId="262"/>
            <ac:spMk id="109" creationId="{FCA68CF4-3CF7-76FA-B5A5-6737FEA0F69F}"/>
          </ac:spMkLst>
        </pc:spChg>
        <pc:spChg chg="mod">
          <ac:chgData name="Ho Lam Gia Khanh" userId="845caf68328278c6" providerId="LiveId" clId="{2F57BD16-1000-49B4-8116-62B9D7883673}" dt="2022-12-27T18:40:00.491" v="10577"/>
          <ac:spMkLst>
            <pc:docMk/>
            <pc:sldMk cId="575670747" sldId="262"/>
            <ac:spMk id="110" creationId="{80599CAA-25A3-419C-5F89-49CF3A4DD84E}"/>
          </ac:spMkLst>
        </pc:spChg>
        <pc:spChg chg="mod">
          <ac:chgData name="Ho Lam Gia Khanh" userId="845caf68328278c6" providerId="LiveId" clId="{2F57BD16-1000-49B4-8116-62B9D7883673}" dt="2022-12-27T18:40:00.491" v="10577"/>
          <ac:spMkLst>
            <pc:docMk/>
            <pc:sldMk cId="575670747" sldId="262"/>
            <ac:spMk id="111" creationId="{2DCABCBE-4B6D-AFB5-F260-6238078387EC}"/>
          </ac:spMkLst>
        </pc:spChg>
        <pc:spChg chg="mod">
          <ac:chgData name="Ho Lam Gia Khanh" userId="845caf68328278c6" providerId="LiveId" clId="{2F57BD16-1000-49B4-8116-62B9D7883673}" dt="2022-12-27T18:40:00.491" v="10577"/>
          <ac:spMkLst>
            <pc:docMk/>
            <pc:sldMk cId="575670747" sldId="262"/>
            <ac:spMk id="112" creationId="{BA763E21-CD3D-CDD6-6E97-44D7E4D5FD5A}"/>
          </ac:spMkLst>
        </pc:spChg>
        <pc:spChg chg="mod">
          <ac:chgData name="Ho Lam Gia Khanh" userId="845caf68328278c6" providerId="LiveId" clId="{2F57BD16-1000-49B4-8116-62B9D7883673}" dt="2022-12-27T18:40:00.491" v="10577"/>
          <ac:spMkLst>
            <pc:docMk/>
            <pc:sldMk cId="575670747" sldId="262"/>
            <ac:spMk id="113" creationId="{335ADBC3-9C2C-51D3-AD04-91E86F19451D}"/>
          </ac:spMkLst>
        </pc:spChg>
        <pc:spChg chg="mod">
          <ac:chgData name="Ho Lam Gia Khanh" userId="845caf68328278c6" providerId="LiveId" clId="{2F57BD16-1000-49B4-8116-62B9D7883673}" dt="2022-12-27T18:40:00.491" v="10577"/>
          <ac:spMkLst>
            <pc:docMk/>
            <pc:sldMk cId="575670747" sldId="262"/>
            <ac:spMk id="114" creationId="{A6BE554A-3A24-F265-88CD-5A751A1E5F3A}"/>
          </ac:spMkLst>
        </pc:spChg>
        <pc:spChg chg="mod">
          <ac:chgData name="Ho Lam Gia Khanh" userId="845caf68328278c6" providerId="LiveId" clId="{2F57BD16-1000-49B4-8116-62B9D7883673}" dt="2022-12-27T18:40:00.491" v="10577"/>
          <ac:spMkLst>
            <pc:docMk/>
            <pc:sldMk cId="575670747" sldId="262"/>
            <ac:spMk id="115" creationId="{1E7DF152-1DF9-4182-750A-D2AEB84CC7C3}"/>
          </ac:spMkLst>
        </pc:spChg>
        <pc:spChg chg="mod">
          <ac:chgData name="Ho Lam Gia Khanh" userId="845caf68328278c6" providerId="LiveId" clId="{2F57BD16-1000-49B4-8116-62B9D7883673}" dt="2022-12-27T18:40:00.491" v="10577"/>
          <ac:spMkLst>
            <pc:docMk/>
            <pc:sldMk cId="575670747" sldId="262"/>
            <ac:spMk id="116" creationId="{4EF1F3F3-184B-2FF3-C07F-CD3BF4A8A447}"/>
          </ac:spMkLst>
        </pc:spChg>
        <pc:spChg chg="mod">
          <ac:chgData name="Ho Lam Gia Khanh" userId="845caf68328278c6" providerId="LiveId" clId="{2F57BD16-1000-49B4-8116-62B9D7883673}" dt="2022-12-27T18:40:00.491" v="10577"/>
          <ac:spMkLst>
            <pc:docMk/>
            <pc:sldMk cId="575670747" sldId="262"/>
            <ac:spMk id="117" creationId="{EBEDA83B-2669-F862-917B-50047F7E69CC}"/>
          </ac:spMkLst>
        </pc:spChg>
        <pc:spChg chg="mod">
          <ac:chgData name="Ho Lam Gia Khanh" userId="845caf68328278c6" providerId="LiveId" clId="{2F57BD16-1000-49B4-8116-62B9D7883673}" dt="2022-12-27T18:40:00.491" v="10577"/>
          <ac:spMkLst>
            <pc:docMk/>
            <pc:sldMk cId="575670747" sldId="262"/>
            <ac:spMk id="118" creationId="{FD632084-D46C-1C88-3A9D-E08828AFE62A}"/>
          </ac:spMkLst>
        </pc:spChg>
        <pc:spChg chg="mod">
          <ac:chgData name="Ho Lam Gia Khanh" userId="845caf68328278c6" providerId="LiveId" clId="{2F57BD16-1000-49B4-8116-62B9D7883673}" dt="2022-12-27T18:40:00.491" v="10577"/>
          <ac:spMkLst>
            <pc:docMk/>
            <pc:sldMk cId="575670747" sldId="262"/>
            <ac:spMk id="119" creationId="{341E48A7-5BA5-F58E-0CFF-26FD3C7ACE02}"/>
          </ac:spMkLst>
        </pc:spChg>
        <pc:spChg chg="mod">
          <ac:chgData name="Ho Lam Gia Khanh" userId="845caf68328278c6" providerId="LiveId" clId="{2F57BD16-1000-49B4-8116-62B9D7883673}" dt="2022-12-27T18:40:00.491" v="10577"/>
          <ac:spMkLst>
            <pc:docMk/>
            <pc:sldMk cId="575670747" sldId="262"/>
            <ac:spMk id="120" creationId="{F18A6389-2C26-DDA7-73C5-AE84DE4FB5B7}"/>
          </ac:spMkLst>
        </pc:spChg>
        <pc:spChg chg="mod">
          <ac:chgData name="Ho Lam Gia Khanh" userId="845caf68328278c6" providerId="LiveId" clId="{2F57BD16-1000-49B4-8116-62B9D7883673}" dt="2022-12-27T18:40:00.491" v="10577"/>
          <ac:spMkLst>
            <pc:docMk/>
            <pc:sldMk cId="575670747" sldId="262"/>
            <ac:spMk id="121" creationId="{56154452-D9D9-80F6-E724-C86F15DBC6B0}"/>
          </ac:spMkLst>
        </pc:spChg>
        <pc:spChg chg="mod">
          <ac:chgData name="Ho Lam Gia Khanh" userId="845caf68328278c6" providerId="LiveId" clId="{2F57BD16-1000-49B4-8116-62B9D7883673}" dt="2022-12-27T18:40:00.491" v="10577"/>
          <ac:spMkLst>
            <pc:docMk/>
            <pc:sldMk cId="575670747" sldId="262"/>
            <ac:spMk id="122" creationId="{EE908CAC-ED48-76C6-E84E-9B1964D92161}"/>
          </ac:spMkLst>
        </pc:spChg>
        <pc:spChg chg="mod">
          <ac:chgData name="Ho Lam Gia Khanh" userId="845caf68328278c6" providerId="LiveId" clId="{2F57BD16-1000-49B4-8116-62B9D7883673}" dt="2022-12-27T18:40:00.491" v="10577"/>
          <ac:spMkLst>
            <pc:docMk/>
            <pc:sldMk cId="575670747" sldId="262"/>
            <ac:spMk id="123" creationId="{A9CC18EB-9C77-ADB1-0841-921BF86F62C9}"/>
          </ac:spMkLst>
        </pc:spChg>
        <pc:spChg chg="mod">
          <ac:chgData name="Ho Lam Gia Khanh" userId="845caf68328278c6" providerId="LiveId" clId="{2F57BD16-1000-49B4-8116-62B9D7883673}" dt="2022-12-27T18:40:00.491" v="10577"/>
          <ac:spMkLst>
            <pc:docMk/>
            <pc:sldMk cId="575670747" sldId="262"/>
            <ac:spMk id="124" creationId="{9C931C30-06E8-4393-6B06-BC9C4FCEDD93}"/>
          </ac:spMkLst>
        </pc:spChg>
        <pc:spChg chg="mod">
          <ac:chgData name="Ho Lam Gia Khanh" userId="845caf68328278c6" providerId="LiveId" clId="{2F57BD16-1000-49B4-8116-62B9D7883673}" dt="2022-12-27T18:40:00.491" v="10577"/>
          <ac:spMkLst>
            <pc:docMk/>
            <pc:sldMk cId="575670747" sldId="262"/>
            <ac:spMk id="125" creationId="{C3AD25DB-B96F-37AC-DA3B-568A24BC1B38}"/>
          </ac:spMkLst>
        </pc:spChg>
        <pc:spChg chg="add del mod">
          <ac:chgData name="Ho Lam Gia Khanh" userId="845caf68328278c6" providerId="LiveId" clId="{2F57BD16-1000-49B4-8116-62B9D7883673}" dt="2022-12-27T18:44:16.899" v="10605" actId="478"/>
          <ac:spMkLst>
            <pc:docMk/>
            <pc:sldMk cId="575670747" sldId="262"/>
            <ac:spMk id="126" creationId="{977B7FA6-3DFB-A95C-51A6-B91ECD118932}"/>
          </ac:spMkLst>
        </pc:spChg>
        <pc:spChg chg="add del mod">
          <ac:chgData name="Ho Lam Gia Khanh" userId="845caf68328278c6" providerId="LiveId" clId="{2F57BD16-1000-49B4-8116-62B9D7883673}" dt="2022-12-27T18:44:22.589" v="10606" actId="478"/>
          <ac:spMkLst>
            <pc:docMk/>
            <pc:sldMk cId="575670747" sldId="262"/>
            <ac:spMk id="127" creationId="{7EC1A83F-90B5-34F2-799F-59B0C4BA8A62}"/>
          </ac:spMkLst>
        </pc:spChg>
        <pc:spChg chg="add del mod">
          <ac:chgData name="Ho Lam Gia Khanh" userId="845caf68328278c6" providerId="LiveId" clId="{2F57BD16-1000-49B4-8116-62B9D7883673}" dt="2022-12-27T18:41:03.090" v="10597" actId="11529"/>
          <ac:spMkLst>
            <pc:docMk/>
            <pc:sldMk cId="575670747" sldId="262"/>
            <ac:spMk id="129" creationId="{948F4B28-4866-DF74-154B-0973AAF86793}"/>
          </ac:spMkLst>
        </pc:spChg>
        <pc:spChg chg="add del mod">
          <ac:chgData name="Ho Lam Gia Khanh" userId="845caf68328278c6" providerId="LiveId" clId="{2F57BD16-1000-49B4-8116-62B9D7883673}" dt="2022-12-27T18:44:06.980" v="10604" actId="478"/>
          <ac:spMkLst>
            <pc:docMk/>
            <pc:sldMk cId="575670747" sldId="262"/>
            <ac:spMk id="130" creationId="{EF1912C2-D096-85B5-7585-DCD9373AA1AB}"/>
          </ac:spMkLst>
        </pc:spChg>
        <pc:spChg chg="add mod">
          <ac:chgData name="Ho Lam Gia Khanh" userId="845caf68328278c6" providerId="LiveId" clId="{2F57BD16-1000-49B4-8116-62B9D7883673}" dt="2022-12-29T20:14:57.754" v="11778" actId="1076"/>
          <ac:spMkLst>
            <pc:docMk/>
            <pc:sldMk cId="575670747" sldId="262"/>
            <ac:spMk id="131" creationId="{504AAB2D-75A3-89D9-597F-331211C19B3F}"/>
          </ac:spMkLst>
        </pc:spChg>
        <pc:spChg chg="add del">
          <ac:chgData name="Ho Lam Gia Khanh" userId="845caf68328278c6" providerId="LiveId" clId="{2F57BD16-1000-49B4-8116-62B9D7883673}" dt="2022-12-27T18:45:42.877" v="10650"/>
          <ac:spMkLst>
            <pc:docMk/>
            <pc:sldMk cId="575670747" sldId="262"/>
            <ac:spMk id="132" creationId="{D2D3C46C-C87C-F596-CB3A-33F5A4B2AC85}"/>
          </ac:spMkLst>
        </pc:spChg>
        <pc:spChg chg="add del">
          <ac:chgData name="Ho Lam Gia Khanh" userId="845caf68328278c6" providerId="LiveId" clId="{2F57BD16-1000-49B4-8116-62B9D7883673}" dt="2022-12-27T18:46:17.404" v="10711" actId="478"/>
          <ac:spMkLst>
            <pc:docMk/>
            <pc:sldMk cId="575670747" sldId="262"/>
            <ac:spMk id="133" creationId="{5002D1E7-18FA-8D3D-F7BD-C5F5D6F3A41E}"/>
          </ac:spMkLst>
        </pc:spChg>
        <pc:spChg chg="add mod">
          <ac:chgData name="Ho Lam Gia Khanh" userId="845caf68328278c6" providerId="LiveId" clId="{2F57BD16-1000-49B4-8116-62B9D7883673}" dt="2022-12-27T18:57:27.013" v="10966" actId="1076"/>
          <ac:spMkLst>
            <pc:docMk/>
            <pc:sldMk cId="575670747" sldId="262"/>
            <ac:spMk id="134" creationId="{A640C850-1F78-45F0-92B8-6838F326D412}"/>
          </ac:spMkLst>
        </pc:spChg>
        <pc:spChg chg="add mod">
          <ac:chgData name="Ho Lam Gia Khanh" userId="845caf68328278c6" providerId="LiveId" clId="{2F57BD16-1000-49B4-8116-62B9D7883673}" dt="2022-12-27T18:57:33.369" v="10974" actId="1036"/>
          <ac:spMkLst>
            <pc:docMk/>
            <pc:sldMk cId="575670747" sldId="262"/>
            <ac:spMk id="135" creationId="{04429B8E-A674-1F1C-F910-32678C8F16B1}"/>
          </ac:spMkLst>
        </pc:spChg>
        <pc:spChg chg="add mod">
          <ac:chgData name="Ho Lam Gia Khanh" userId="845caf68328278c6" providerId="LiveId" clId="{2F57BD16-1000-49B4-8116-62B9D7883673}" dt="2022-12-27T19:01:17.783" v="10984" actId="1076"/>
          <ac:spMkLst>
            <pc:docMk/>
            <pc:sldMk cId="575670747" sldId="262"/>
            <ac:spMk id="137" creationId="{C90978EA-6729-C81D-F348-75469F1334BD}"/>
          </ac:spMkLst>
        </pc:spChg>
        <pc:spChg chg="add mod">
          <ac:chgData name="Ho Lam Gia Khanh" userId="845caf68328278c6" providerId="LiveId" clId="{2F57BD16-1000-49B4-8116-62B9D7883673}" dt="2022-12-29T20:14:50.284" v="11776" actId="1076"/>
          <ac:spMkLst>
            <pc:docMk/>
            <pc:sldMk cId="575670747" sldId="262"/>
            <ac:spMk id="138" creationId="{C9486866-F0E6-C3DC-8162-9DE8F393FF74}"/>
          </ac:spMkLst>
        </pc:spChg>
        <pc:grpChg chg="add del mod">
          <ac:chgData name="Ho Lam Gia Khanh" userId="845caf68328278c6" providerId="LiveId" clId="{2F57BD16-1000-49B4-8116-62B9D7883673}" dt="2022-12-27T18:44:22.589" v="10606" actId="478"/>
          <ac:grpSpMkLst>
            <pc:docMk/>
            <pc:sldMk cId="575670747" sldId="262"/>
            <ac:grpSpMk id="6" creationId="{742429DF-FF8E-00F7-334A-A31DE0569B35}"/>
          </ac:grpSpMkLst>
        </pc:grpChg>
        <pc:grpChg chg="add del mod">
          <ac:chgData name="Ho Lam Gia Khanh" userId="845caf68328278c6" providerId="LiveId" clId="{2F57BD16-1000-49B4-8116-62B9D7883673}" dt="2022-12-27T18:44:16.899" v="10605" actId="478"/>
          <ac:grpSpMkLst>
            <pc:docMk/>
            <pc:sldMk cId="575670747" sldId="262"/>
            <ac:grpSpMk id="44" creationId="{FB4C4524-5FE6-CECF-562A-0D55643ED64B}"/>
          </ac:grpSpMkLst>
        </pc:grpChg>
        <pc:grpChg chg="mod">
          <ac:chgData name="Ho Lam Gia Khanh" userId="845caf68328278c6" providerId="LiveId" clId="{2F57BD16-1000-49B4-8116-62B9D7883673}" dt="2022-12-27T18:40:00.491" v="10577"/>
          <ac:grpSpMkLst>
            <pc:docMk/>
            <pc:sldMk cId="575670747" sldId="262"/>
            <ac:grpSpMk id="45" creationId="{F41F00C8-4ABA-AC91-16FC-CCF2FE7A7253}"/>
          </ac:grpSpMkLst>
        </pc:grpChg>
        <pc:grpChg chg="add del mod">
          <ac:chgData name="Ho Lam Gia Khanh" userId="845caf68328278c6" providerId="LiveId" clId="{2F57BD16-1000-49B4-8116-62B9D7883673}" dt="2022-12-27T18:44:16.899" v="10605" actId="478"/>
          <ac:grpSpMkLst>
            <pc:docMk/>
            <pc:sldMk cId="575670747" sldId="262"/>
            <ac:grpSpMk id="57" creationId="{0339FE67-0A09-0FA2-E16D-33AEEE3BF6B1}"/>
          </ac:grpSpMkLst>
        </pc:grpChg>
        <pc:grpChg chg="mod">
          <ac:chgData name="Ho Lam Gia Khanh" userId="845caf68328278c6" providerId="LiveId" clId="{2F57BD16-1000-49B4-8116-62B9D7883673}" dt="2022-12-27T18:40:00.491" v="10577"/>
          <ac:grpSpMkLst>
            <pc:docMk/>
            <pc:sldMk cId="575670747" sldId="262"/>
            <ac:grpSpMk id="58" creationId="{D2D42266-4C91-6B8D-376F-D7F056D387D2}"/>
          </ac:grpSpMkLst>
        </pc:grpChg>
        <pc:grpChg chg="add del mod">
          <ac:chgData name="Ho Lam Gia Khanh" userId="845caf68328278c6" providerId="LiveId" clId="{2F57BD16-1000-49B4-8116-62B9D7883673}" dt="2022-12-27T18:44:16.899" v="10605" actId="478"/>
          <ac:grpSpMkLst>
            <pc:docMk/>
            <pc:sldMk cId="575670747" sldId="262"/>
            <ac:grpSpMk id="75" creationId="{11A7018B-DCCF-B914-156E-18D04A906B0E}"/>
          </ac:grpSpMkLst>
        </pc:grpChg>
        <pc:grpChg chg="mod">
          <ac:chgData name="Ho Lam Gia Khanh" userId="845caf68328278c6" providerId="LiveId" clId="{2F57BD16-1000-49B4-8116-62B9D7883673}" dt="2022-12-27T18:40:00.491" v="10577"/>
          <ac:grpSpMkLst>
            <pc:docMk/>
            <pc:sldMk cId="575670747" sldId="262"/>
            <ac:grpSpMk id="77" creationId="{3C3BF95F-2A61-2F01-62F4-FBF987DF5C97}"/>
          </ac:grpSpMkLst>
        </pc:grpChg>
        <pc:grpChg chg="mod">
          <ac:chgData name="Ho Lam Gia Khanh" userId="845caf68328278c6" providerId="LiveId" clId="{2F57BD16-1000-49B4-8116-62B9D7883673}" dt="2022-12-27T18:40:00.491" v="10577"/>
          <ac:grpSpMkLst>
            <pc:docMk/>
            <pc:sldMk cId="575670747" sldId="262"/>
            <ac:grpSpMk id="78" creationId="{94CD5FC1-89B9-6C1A-648C-2EFE7AC4F081}"/>
          </ac:grpSpMkLst>
        </pc:grpChg>
        <pc:grpChg chg="mod">
          <ac:chgData name="Ho Lam Gia Khanh" userId="845caf68328278c6" providerId="LiveId" clId="{2F57BD16-1000-49B4-8116-62B9D7883673}" dt="2022-12-27T18:40:00.491" v="10577"/>
          <ac:grpSpMkLst>
            <pc:docMk/>
            <pc:sldMk cId="575670747" sldId="262"/>
            <ac:grpSpMk id="79" creationId="{0F46515E-B355-1B0C-33F5-5E49B3839E7C}"/>
          </ac:grpSpMkLst>
        </pc:grpChg>
        <pc:grpChg chg="mod">
          <ac:chgData name="Ho Lam Gia Khanh" userId="845caf68328278c6" providerId="LiveId" clId="{2F57BD16-1000-49B4-8116-62B9D7883673}" dt="2022-12-27T18:40:00.491" v="10577"/>
          <ac:grpSpMkLst>
            <pc:docMk/>
            <pc:sldMk cId="575670747" sldId="262"/>
            <ac:grpSpMk id="80" creationId="{BB03577F-D958-4797-EBDB-0FA6B9D5080E}"/>
          </ac:grpSpMkLst>
        </pc:grpChg>
        <pc:grpChg chg="mod">
          <ac:chgData name="Ho Lam Gia Khanh" userId="845caf68328278c6" providerId="LiveId" clId="{2F57BD16-1000-49B4-8116-62B9D7883673}" dt="2022-12-27T18:40:00.491" v="10577"/>
          <ac:grpSpMkLst>
            <pc:docMk/>
            <pc:sldMk cId="575670747" sldId="262"/>
            <ac:grpSpMk id="81" creationId="{ACA0FF7E-76F4-4198-13C2-2BBE3DB9E6D4}"/>
          </ac:grpSpMkLst>
        </pc:grpChg>
        <pc:grpChg chg="mod">
          <ac:chgData name="Ho Lam Gia Khanh" userId="845caf68328278c6" providerId="LiveId" clId="{2F57BD16-1000-49B4-8116-62B9D7883673}" dt="2022-12-27T18:40:00.491" v="10577"/>
          <ac:grpSpMkLst>
            <pc:docMk/>
            <pc:sldMk cId="575670747" sldId="262"/>
            <ac:grpSpMk id="82" creationId="{2ED6D7E5-CFEB-BC21-C0C2-874BDF757002}"/>
          </ac:grpSpMkLst>
        </pc:grpChg>
        <pc:grpChg chg="mod">
          <ac:chgData name="Ho Lam Gia Khanh" userId="845caf68328278c6" providerId="LiveId" clId="{2F57BD16-1000-49B4-8116-62B9D7883673}" dt="2022-12-27T18:40:00.491" v="10577"/>
          <ac:grpSpMkLst>
            <pc:docMk/>
            <pc:sldMk cId="575670747" sldId="262"/>
            <ac:grpSpMk id="83" creationId="{977219FB-6EB9-A4E0-AF5A-D160ECF057A4}"/>
          </ac:grpSpMkLst>
        </pc:grpChg>
        <pc:picChg chg="add del mod">
          <ac:chgData name="Ho Lam Gia Khanh" userId="845caf68328278c6" providerId="LiveId" clId="{2F57BD16-1000-49B4-8116-62B9D7883673}" dt="2022-12-27T18:44:22.589" v="10606" actId="478"/>
          <ac:picMkLst>
            <pc:docMk/>
            <pc:sldMk cId="575670747" sldId="262"/>
            <ac:picMk id="14" creationId="{B698BC63-AB7E-4CF4-0A07-B673D1AA8DE7}"/>
          </ac:picMkLst>
        </pc:picChg>
        <pc:picChg chg="add del mod">
          <ac:chgData name="Ho Lam Gia Khanh" userId="845caf68328278c6" providerId="LiveId" clId="{2F57BD16-1000-49B4-8116-62B9D7883673}" dt="2022-12-27T18:44:22.589" v="10606" actId="478"/>
          <ac:picMkLst>
            <pc:docMk/>
            <pc:sldMk cId="575670747" sldId="262"/>
            <ac:picMk id="16" creationId="{EE5E9C5F-1D28-151E-3C61-551FE2BB1F34}"/>
          </ac:picMkLst>
        </pc:picChg>
        <pc:picChg chg="add del mod">
          <ac:chgData name="Ho Lam Gia Khanh" userId="845caf68328278c6" providerId="LiveId" clId="{2F57BD16-1000-49B4-8116-62B9D7883673}" dt="2022-12-27T18:44:16.899" v="10605" actId="478"/>
          <ac:picMkLst>
            <pc:docMk/>
            <pc:sldMk cId="575670747" sldId="262"/>
            <ac:picMk id="17" creationId="{F5AEADCA-4471-25C5-AE05-4B0D92EB33C0}"/>
          </ac:picMkLst>
        </pc:picChg>
        <pc:picChg chg="add del mod">
          <ac:chgData name="Ho Lam Gia Khanh" userId="845caf68328278c6" providerId="LiveId" clId="{2F57BD16-1000-49B4-8116-62B9D7883673}" dt="2022-12-27T18:44:16.899" v="10605" actId="478"/>
          <ac:picMkLst>
            <pc:docMk/>
            <pc:sldMk cId="575670747" sldId="262"/>
            <ac:picMk id="18" creationId="{BF49B1AA-E3C4-1759-4D9D-846176F14DA6}"/>
          </ac:picMkLst>
        </pc:picChg>
        <pc:picChg chg="add del mod">
          <ac:chgData name="Ho Lam Gia Khanh" userId="845caf68328278c6" providerId="LiveId" clId="{2F57BD16-1000-49B4-8116-62B9D7883673}" dt="2022-12-27T18:44:22.589" v="10606" actId="478"/>
          <ac:picMkLst>
            <pc:docMk/>
            <pc:sldMk cId="575670747" sldId="262"/>
            <ac:picMk id="20" creationId="{516167E0-697C-1A71-BAB4-876B17D70CFB}"/>
          </ac:picMkLst>
        </pc:picChg>
        <pc:picChg chg="add del mod">
          <ac:chgData name="Ho Lam Gia Khanh" userId="845caf68328278c6" providerId="LiveId" clId="{2F57BD16-1000-49B4-8116-62B9D7883673}" dt="2022-12-27T18:57:55.629" v="10975" actId="478"/>
          <ac:picMkLst>
            <pc:docMk/>
            <pc:sldMk cId="575670747" sldId="262"/>
            <ac:picMk id="21" creationId="{45BDA6AE-A784-FFB1-EE07-C3A9EF8E7EC8}"/>
          </ac:picMkLst>
        </pc:picChg>
        <pc:picChg chg="add del mod">
          <ac:chgData name="Ho Lam Gia Khanh" userId="845caf68328278c6" providerId="LiveId" clId="{2F57BD16-1000-49B4-8116-62B9D7883673}" dt="2022-12-27T18:58:00.465" v="10978" actId="478"/>
          <ac:picMkLst>
            <pc:docMk/>
            <pc:sldMk cId="575670747" sldId="262"/>
            <ac:picMk id="25" creationId="{7DDCD341-209D-CFC5-21DD-45E194EFFA2E}"/>
          </ac:picMkLst>
        </pc:picChg>
        <pc:picChg chg="add del mod">
          <ac:chgData name="Ho Lam Gia Khanh" userId="845caf68328278c6" providerId="LiveId" clId="{2F57BD16-1000-49B4-8116-62B9D7883673}" dt="2022-12-27T18:57:55.629" v="10975" actId="478"/>
          <ac:picMkLst>
            <pc:docMk/>
            <pc:sldMk cId="575670747" sldId="262"/>
            <ac:picMk id="27" creationId="{0F992955-6958-3412-41D2-9FAF942102EF}"/>
          </ac:picMkLst>
        </pc:picChg>
        <pc:picChg chg="add del mod">
          <ac:chgData name="Ho Lam Gia Khanh" userId="845caf68328278c6" providerId="LiveId" clId="{2F57BD16-1000-49B4-8116-62B9D7883673}" dt="2022-12-27T18:44:16.899" v="10605" actId="478"/>
          <ac:picMkLst>
            <pc:docMk/>
            <pc:sldMk cId="575670747" sldId="262"/>
            <ac:picMk id="30" creationId="{7EB4720D-5042-C638-B522-446EA70F1A87}"/>
          </ac:picMkLst>
        </pc:picChg>
        <pc:picChg chg="mod">
          <ac:chgData name="Ho Lam Gia Khanh" userId="845caf68328278c6" providerId="LiveId" clId="{2F57BD16-1000-49B4-8116-62B9D7883673}" dt="2022-12-27T18:40:00.491" v="10577"/>
          <ac:picMkLst>
            <pc:docMk/>
            <pc:sldMk cId="575670747" sldId="262"/>
            <ac:picMk id="46" creationId="{3DE8988C-9C7B-8955-76E8-FFE968735B44}"/>
          </ac:picMkLst>
        </pc:picChg>
        <pc:picChg chg="mod">
          <ac:chgData name="Ho Lam Gia Khanh" userId="845caf68328278c6" providerId="LiveId" clId="{2F57BD16-1000-49B4-8116-62B9D7883673}" dt="2022-12-27T18:40:00.491" v="10577"/>
          <ac:picMkLst>
            <pc:docMk/>
            <pc:sldMk cId="575670747" sldId="262"/>
            <ac:picMk id="47" creationId="{A9B0921E-3012-86ED-43C8-0413CF29BB4D}"/>
          </ac:picMkLst>
        </pc:picChg>
        <pc:picChg chg="add del mod">
          <ac:chgData name="Ho Lam Gia Khanh" userId="845caf68328278c6" providerId="LiveId" clId="{2F57BD16-1000-49B4-8116-62B9D7883673}" dt="2022-12-27T18:44:16.899" v="10605" actId="478"/>
          <ac:picMkLst>
            <pc:docMk/>
            <pc:sldMk cId="575670747" sldId="262"/>
            <ac:picMk id="56" creationId="{1296258A-10CF-E7EE-27DD-AA56CAE6501F}"/>
          </ac:picMkLst>
        </pc:picChg>
        <pc:picChg chg="mod">
          <ac:chgData name="Ho Lam Gia Khanh" userId="845caf68328278c6" providerId="LiveId" clId="{2F57BD16-1000-49B4-8116-62B9D7883673}" dt="2022-12-27T18:40:00.491" v="10577"/>
          <ac:picMkLst>
            <pc:docMk/>
            <pc:sldMk cId="575670747" sldId="262"/>
            <ac:picMk id="59" creationId="{7A0099C7-9B99-0B78-CBC3-188CE5A44FD5}"/>
          </ac:picMkLst>
        </pc:picChg>
        <pc:picChg chg="add del mod">
          <ac:chgData name="Ho Lam Gia Khanh" userId="845caf68328278c6" providerId="LiveId" clId="{2F57BD16-1000-49B4-8116-62B9D7883673}" dt="2022-12-27T18:44:22.589" v="10606" actId="478"/>
          <ac:picMkLst>
            <pc:docMk/>
            <pc:sldMk cId="575670747" sldId="262"/>
            <ac:picMk id="66" creationId="{E7F723C0-100F-BA02-4373-EDD0DC1C8ABF}"/>
          </ac:picMkLst>
        </pc:picChg>
        <pc:picChg chg="add del mod">
          <ac:chgData name="Ho Lam Gia Khanh" userId="845caf68328278c6" providerId="LiveId" clId="{2F57BD16-1000-49B4-8116-62B9D7883673}" dt="2022-12-27T18:44:16.899" v="10605" actId="478"/>
          <ac:picMkLst>
            <pc:docMk/>
            <pc:sldMk cId="575670747" sldId="262"/>
            <ac:picMk id="68" creationId="{684EABCB-A66E-1C0C-F410-BF2F61B199FA}"/>
          </ac:picMkLst>
        </pc:picChg>
        <pc:picChg chg="add del mod">
          <ac:chgData name="Ho Lam Gia Khanh" userId="845caf68328278c6" providerId="LiveId" clId="{2F57BD16-1000-49B4-8116-62B9D7883673}" dt="2022-12-27T18:44:24.537" v="10607" actId="478"/>
          <ac:picMkLst>
            <pc:docMk/>
            <pc:sldMk cId="575670747" sldId="262"/>
            <ac:picMk id="69" creationId="{342A90C0-BCEA-0E8A-B487-96636C59553A}"/>
          </ac:picMkLst>
        </pc:picChg>
        <pc:picChg chg="add del mod">
          <ac:chgData name="Ho Lam Gia Khanh" userId="845caf68328278c6" providerId="LiveId" clId="{2F57BD16-1000-49B4-8116-62B9D7883673}" dt="2022-12-27T18:44:22.589" v="10606" actId="478"/>
          <ac:picMkLst>
            <pc:docMk/>
            <pc:sldMk cId="575670747" sldId="262"/>
            <ac:picMk id="128" creationId="{4D16AABF-9E30-15DD-66E0-E0DB22DC8E67}"/>
          </ac:picMkLst>
        </pc:picChg>
        <pc:picChg chg="add mod">
          <ac:chgData name="Ho Lam Gia Khanh" userId="845caf68328278c6" providerId="LiveId" clId="{2F57BD16-1000-49B4-8116-62B9D7883673}" dt="2022-12-29T07:10:22.902" v="11474" actId="14861"/>
          <ac:picMkLst>
            <pc:docMk/>
            <pc:sldMk cId="575670747" sldId="262"/>
            <ac:picMk id="136" creationId="{074E4963-66B6-2A8F-46F3-FEFC3219722C}"/>
          </ac:picMkLst>
        </pc:picChg>
        <pc:picChg chg="add del mod">
          <ac:chgData name="Ho Lam Gia Khanh" userId="845caf68328278c6" providerId="LiveId" clId="{2F57BD16-1000-49B4-8116-62B9D7883673}" dt="2022-12-27T18:52:33.665" v="10909" actId="478"/>
          <ac:picMkLst>
            <pc:docMk/>
            <pc:sldMk cId="575670747" sldId="262"/>
            <ac:picMk id="1028" creationId="{611A807C-860C-7B32-EE3E-1873CD3F28E7}"/>
          </ac:picMkLst>
        </pc:picChg>
        <pc:picChg chg="add del mod">
          <ac:chgData name="Ho Lam Gia Khanh" userId="845caf68328278c6" providerId="LiveId" clId="{2F57BD16-1000-49B4-8116-62B9D7883673}" dt="2022-12-27T18:56:13.301" v="10964" actId="478"/>
          <ac:picMkLst>
            <pc:docMk/>
            <pc:sldMk cId="575670747" sldId="262"/>
            <ac:picMk id="1030" creationId="{2CE70233-DBF5-52A1-16B8-902AFF499B9D}"/>
          </ac:picMkLst>
        </pc:picChg>
      </pc:sldChg>
      <pc:sldChg chg="addSp delSp modSp add mod setBg delAnim modAnim">
        <pc:chgData name="Ho Lam Gia Khanh" userId="845caf68328278c6" providerId="LiveId" clId="{2F57BD16-1000-49B4-8116-62B9D7883673}" dt="2022-12-27T11:31:15.304" v="9517"/>
        <pc:sldMkLst>
          <pc:docMk/>
          <pc:sldMk cId="1646764168" sldId="263"/>
        </pc:sldMkLst>
        <pc:spChg chg="mod ord topLvl">
          <ac:chgData name="Ho Lam Gia Khanh" userId="845caf68328278c6" providerId="LiveId" clId="{2F57BD16-1000-49B4-8116-62B9D7883673}" dt="2022-12-27T09:59:41.324" v="9082" actId="167"/>
          <ac:spMkLst>
            <pc:docMk/>
            <pc:sldMk cId="1646764168" sldId="263"/>
            <ac:spMk id="10" creationId="{25945F48-7C20-16BE-3218-50E509904077}"/>
          </ac:spMkLst>
        </pc:spChg>
        <pc:spChg chg="del">
          <ac:chgData name="Ho Lam Gia Khanh" userId="845caf68328278c6" providerId="LiveId" clId="{2F57BD16-1000-49B4-8116-62B9D7883673}" dt="2022-12-24T20:30:57.006" v="8379" actId="478"/>
          <ac:spMkLst>
            <pc:docMk/>
            <pc:sldMk cId="1646764168" sldId="263"/>
            <ac:spMk id="11" creationId="{CD0D3943-EC62-5C39-183E-29AE038562CC}"/>
          </ac:spMkLst>
        </pc:spChg>
        <pc:spChg chg="del mod">
          <ac:chgData name="Ho Lam Gia Khanh" userId="845caf68328278c6" providerId="LiveId" clId="{2F57BD16-1000-49B4-8116-62B9D7883673}" dt="2022-12-27T09:39:30.340" v="8822" actId="478"/>
          <ac:spMkLst>
            <pc:docMk/>
            <pc:sldMk cId="1646764168" sldId="263"/>
            <ac:spMk id="12" creationId="{60EAF372-5DED-1BDB-59E2-2E9AA4DBF1BD}"/>
          </ac:spMkLst>
        </pc:spChg>
        <pc:spChg chg="del">
          <ac:chgData name="Ho Lam Gia Khanh" userId="845caf68328278c6" providerId="LiveId" clId="{2F57BD16-1000-49B4-8116-62B9D7883673}" dt="2022-12-24T20:30:57.006" v="8379" actId="478"/>
          <ac:spMkLst>
            <pc:docMk/>
            <pc:sldMk cId="1646764168" sldId="263"/>
            <ac:spMk id="13" creationId="{48DC3C17-8C3E-1A88-4666-F7482BC5FE66}"/>
          </ac:spMkLst>
        </pc:spChg>
        <pc:spChg chg="del mod">
          <ac:chgData name="Ho Lam Gia Khanh" userId="845caf68328278c6" providerId="LiveId" clId="{2F57BD16-1000-49B4-8116-62B9D7883673}" dt="2022-12-27T09:39:48.904" v="8828" actId="478"/>
          <ac:spMkLst>
            <pc:docMk/>
            <pc:sldMk cId="1646764168" sldId="263"/>
            <ac:spMk id="13" creationId="{681D0B72-FF6E-9853-18D5-630C32991281}"/>
          </ac:spMkLst>
        </pc:spChg>
        <pc:spChg chg="del mod">
          <ac:chgData name="Ho Lam Gia Khanh" userId="845caf68328278c6" providerId="LiveId" clId="{2F57BD16-1000-49B4-8116-62B9D7883673}" dt="2022-12-27T09:39:46.318" v="8827" actId="478"/>
          <ac:spMkLst>
            <pc:docMk/>
            <pc:sldMk cId="1646764168" sldId="263"/>
            <ac:spMk id="14" creationId="{BE742EE6-A07E-D59C-A17A-6E65F8EF89D8}"/>
          </ac:spMkLst>
        </pc:spChg>
        <pc:spChg chg="del mod topLvl">
          <ac:chgData name="Ho Lam Gia Khanh" userId="845caf68328278c6" providerId="LiveId" clId="{2F57BD16-1000-49B4-8116-62B9D7883673}" dt="2022-12-27T09:39:50.666" v="8830" actId="478"/>
          <ac:spMkLst>
            <pc:docMk/>
            <pc:sldMk cId="1646764168" sldId="263"/>
            <ac:spMk id="16" creationId="{A5FE6C29-F355-682D-164E-8883482D5C0A}"/>
          </ac:spMkLst>
        </pc:spChg>
        <pc:spChg chg="del">
          <ac:chgData name="Ho Lam Gia Khanh" userId="845caf68328278c6" providerId="LiveId" clId="{2F57BD16-1000-49B4-8116-62B9D7883673}" dt="2022-12-24T20:30:57.006" v="8379" actId="478"/>
          <ac:spMkLst>
            <pc:docMk/>
            <pc:sldMk cId="1646764168" sldId="263"/>
            <ac:spMk id="19" creationId="{35D2FCB4-F615-4BA6-D8CB-4802B0D5C646}"/>
          </ac:spMkLst>
        </pc:spChg>
        <pc:spChg chg="del mod">
          <ac:chgData name="Ho Lam Gia Khanh" userId="845caf68328278c6" providerId="LiveId" clId="{2F57BD16-1000-49B4-8116-62B9D7883673}" dt="2022-12-27T09:39:27.657" v="8820" actId="478"/>
          <ac:spMkLst>
            <pc:docMk/>
            <pc:sldMk cId="1646764168" sldId="263"/>
            <ac:spMk id="19" creationId="{50EE4883-AA19-5E86-5ECF-C8EB215E7FB3}"/>
          </ac:spMkLst>
        </pc:spChg>
        <pc:spChg chg="del mod">
          <ac:chgData name="Ho Lam Gia Khanh" userId="845caf68328278c6" providerId="LiveId" clId="{2F57BD16-1000-49B4-8116-62B9D7883673}" dt="2022-12-27T09:39:29.027" v="8821" actId="478"/>
          <ac:spMkLst>
            <pc:docMk/>
            <pc:sldMk cId="1646764168" sldId="263"/>
            <ac:spMk id="22" creationId="{6A624354-7DB6-E937-A635-F9BAE47BD538}"/>
          </ac:spMkLst>
        </pc:spChg>
        <pc:spChg chg="del">
          <ac:chgData name="Ho Lam Gia Khanh" userId="845caf68328278c6" providerId="LiveId" clId="{2F57BD16-1000-49B4-8116-62B9D7883673}" dt="2022-12-24T20:30:57.006" v="8379" actId="478"/>
          <ac:spMkLst>
            <pc:docMk/>
            <pc:sldMk cId="1646764168" sldId="263"/>
            <ac:spMk id="22" creationId="{D1F4F47C-E8FA-A82C-D6A0-9C6FB2B978C7}"/>
          </ac:spMkLst>
        </pc:spChg>
        <pc:spChg chg="del">
          <ac:chgData name="Ho Lam Gia Khanh" userId="845caf68328278c6" providerId="LiveId" clId="{2F57BD16-1000-49B4-8116-62B9D7883673}" dt="2022-12-24T20:30:57.006" v="8379" actId="478"/>
          <ac:spMkLst>
            <pc:docMk/>
            <pc:sldMk cId="1646764168" sldId="263"/>
            <ac:spMk id="23" creationId="{33202819-CE4A-1675-98FF-3DEEDC6CE720}"/>
          </ac:spMkLst>
        </pc:spChg>
        <pc:spChg chg="add mod">
          <ac:chgData name="Ho Lam Gia Khanh" userId="845caf68328278c6" providerId="LiveId" clId="{2F57BD16-1000-49B4-8116-62B9D7883673}" dt="2022-12-27T10:16:45.591" v="9195" actId="14100"/>
          <ac:spMkLst>
            <pc:docMk/>
            <pc:sldMk cId="1646764168" sldId="263"/>
            <ac:spMk id="23" creationId="{7528ECCD-212E-2E01-206B-01555FBCBE1F}"/>
          </ac:spMkLst>
        </pc:spChg>
        <pc:spChg chg="del">
          <ac:chgData name="Ho Lam Gia Khanh" userId="845caf68328278c6" providerId="LiveId" clId="{2F57BD16-1000-49B4-8116-62B9D7883673}" dt="2022-12-24T20:30:57.006" v="8379" actId="478"/>
          <ac:spMkLst>
            <pc:docMk/>
            <pc:sldMk cId="1646764168" sldId="263"/>
            <ac:spMk id="24" creationId="{6186F9D3-09E9-3428-A721-1BDF96222538}"/>
          </ac:spMkLst>
        </pc:spChg>
        <pc:spChg chg="mod">
          <ac:chgData name="Ho Lam Gia Khanh" userId="845caf68328278c6" providerId="LiveId" clId="{2F57BD16-1000-49B4-8116-62B9D7883673}" dt="2022-12-27T10:22:45.012" v="9302" actId="1035"/>
          <ac:spMkLst>
            <pc:docMk/>
            <pc:sldMk cId="1646764168" sldId="263"/>
            <ac:spMk id="25" creationId="{E7EC5EFC-C1E7-0E47-E201-3986D96D93CF}"/>
          </ac:spMkLst>
        </pc:spChg>
        <pc:spChg chg="add mod">
          <ac:chgData name="Ho Lam Gia Khanh" userId="845caf68328278c6" providerId="LiveId" clId="{2F57BD16-1000-49B4-8116-62B9D7883673}" dt="2022-12-27T10:22:20.719" v="9255" actId="255"/>
          <ac:spMkLst>
            <pc:docMk/>
            <pc:sldMk cId="1646764168" sldId="263"/>
            <ac:spMk id="26" creationId="{377D10F6-3E4E-9BE2-A4BC-C6E90D81EC32}"/>
          </ac:spMkLst>
        </pc:spChg>
        <pc:spChg chg="add mod">
          <ac:chgData name="Ho Lam Gia Khanh" userId="845caf68328278c6" providerId="LiveId" clId="{2F57BD16-1000-49B4-8116-62B9D7883673}" dt="2022-12-27T09:51:35.223" v="9001" actId="571"/>
          <ac:spMkLst>
            <pc:docMk/>
            <pc:sldMk cId="1646764168" sldId="263"/>
            <ac:spMk id="27" creationId="{9F754561-B7E0-0747-1BDC-8EBD988B07B2}"/>
          </ac:spMkLst>
        </pc:spChg>
        <pc:spChg chg="add mod ord">
          <ac:chgData name="Ho Lam Gia Khanh" userId="845caf68328278c6" providerId="LiveId" clId="{2F57BD16-1000-49B4-8116-62B9D7883673}" dt="2022-12-27T09:59:39.151" v="9081" actId="167"/>
          <ac:spMkLst>
            <pc:docMk/>
            <pc:sldMk cId="1646764168" sldId="263"/>
            <ac:spMk id="31" creationId="{77B64E92-E457-88E0-BA2A-10EFD0F5A98D}"/>
          </ac:spMkLst>
        </pc:spChg>
        <pc:spChg chg="add mod">
          <ac:chgData name="Ho Lam Gia Khanh" userId="845caf68328278c6" providerId="LiveId" clId="{2F57BD16-1000-49B4-8116-62B9D7883673}" dt="2022-12-27T09:59:27.894" v="9075" actId="1076"/>
          <ac:spMkLst>
            <pc:docMk/>
            <pc:sldMk cId="1646764168" sldId="263"/>
            <ac:spMk id="32" creationId="{5902365B-D060-6631-4312-B288A26B3DD6}"/>
          </ac:spMkLst>
        </pc:spChg>
        <pc:spChg chg="add mod ord">
          <ac:chgData name="Ho Lam Gia Khanh" userId="845caf68328278c6" providerId="LiveId" clId="{2F57BD16-1000-49B4-8116-62B9D7883673}" dt="2022-12-27T09:59:15.837" v="9071" actId="1076"/>
          <ac:spMkLst>
            <pc:docMk/>
            <pc:sldMk cId="1646764168" sldId="263"/>
            <ac:spMk id="33" creationId="{CAB86FCD-317E-78E7-5F61-2AB65CFADC9C}"/>
          </ac:spMkLst>
        </pc:spChg>
        <pc:spChg chg="add mod">
          <ac:chgData name="Ho Lam Gia Khanh" userId="845caf68328278c6" providerId="LiveId" clId="{2F57BD16-1000-49B4-8116-62B9D7883673}" dt="2022-12-27T10:16:22.015" v="9192" actId="1076"/>
          <ac:spMkLst>
            <pc:docMk/>
            <pc:sldMk cId="1646764168" sldId="263"/>
            <ac:spMk id="34" creationId="{E3406991-A71F-80ED-97B2-AA029721E448}"/>
          </ac:spMkLst>
        </pc:spChg>
        <pc:spChg chg="add mod">
          <ac:chgData name="Ho Lam Gia Khanh" userId="845caf68328278c6" providerId="LiveId" clId="{2F57BD16-1000-49B4-8116-62B9D7883673}" dt="2022-12-27T10:16:22.015" v="9192" actId="1076"/>
          <ac:spMkLst>
            <pc:docMk/>
            <pc:sldMk cId="1646764168" sldId="263"/>
            <ac:spMk id="35" creationId="{FA97A997-383C-F2AA-E9F8-BC0803378EA7}"/>
          </ac:spMkLst>
        </pc:spChg>
        <pc:spChg chg="add mod">
          <ac:chgData name="Ho Lam Gia Khanh" userId="845caf68328278c6" providerId="LiveId" clId="{2F57BD16-1000-49B4-8116-62B9D7883673}" dt="2022-12-27T10:16:22.015" v="9192" actId="1076"/>
          <ac:spMkLst>
            <pc:docMk/>
            <pc:sldMk cId="1646764168" sldId="263"/>
            <ac:spMk id="36" creationId="{B9A99DAB-5789-274B-C06D-3A7F03F8AAB7}"/>
          </ac:spMkLst>
        </pc:spChg>
        <pc:spChg chg="add mod">
          <ac:chgData name="Ho Lam Gia Khanh" userId="845caf68328278c6" providerId="LiveId" clId="{2F57BD16-1000-49B4-8116-62B9D7883673}" dt="2022-12-27T10:16:22.015" v="9192" actId="1076"/>
          <ac:spMkLst>
            <pc:docMk/>
            <pc:sldMk cId="1646764168" sldId="263"/>
            <ac:spMk id="37" creationId="{ABB153DC-05FF-31CB-EB12-796EB105183F}"/>
          </ac:spMkLst>
        </pc:spChg>
        <pc:spChg chg="add del mod">
          <ac:chgData name="Ho Lam Gia Khanh" userId="845caf68328278c6" providerId="LiveId" clId="{2F57BD16-1000-49B4-8116-62B9D7883673}" dt="2022-12-27T10:14:18.559" v="9169" actId="478"/>
          <ac:spMkLst>
            <pc:docMk/>
            <pc:sldMk cId="1646764168" sldId="263"/>
            <ac:spMk id="38" creationId="{130089B9-88AB-DF7A-BFE4-175C9C4642CA}"/>
          </ac:spMkLst>
        </pc:spChg>
        <pc:spChg chg="add del mod">
          <ac:chgData name="Ho Lam Gia Khanh" userId="845caf68328278c6" providerId="LiveId" clId="{2F57BD16-1000-49B4-8116-62B9D7883673}" dt="2022-12-27T10:14:18.559" v="9169" actId="478"/>
          <ac:spMkLst>
            <pc:docMk/>
            <pc:sldMk cId="1646764168" sldId="263"/>
            <ac:spMk id="39" creationId="{8381DFB2-052D-D564-4FB5-05220171CB7D}"/>
          </ac:spMkLst>
        </pc:spChg>
        <pc:spChg chg="add del mod">
          <ac:chgData name="Ho Lam Gia Khanh" userId="845caf68328278c6" providerId="LiveId" clId="{2F57BD16-1000-49B4-8116-62B9D7883673}" dt="2022-12-27T10:08:17.778" v="9112" actId="478"/>
          <ac:spMkLst>
            <pc:docMk/>
            <pc:sldMk cId="1646764168" sldId="263"/>
            <ac:spMk id="41" creationId="{06C7A014-374B-B6C6-B6BF-6CB67C289D3A}"/>
          </ac:spMkLst>
        </pc:spChg>
        <pc:spChg chg="add mod">
          <ac:chgData name="Ho Lam Gia Khanh" userId="845caf68328278c6" providerId="LiveId" clId="{2F57BD16-1000-49B4-8116-62B9D7883673}" dt="2022-12-27T11:13:04.759" v="9393" actId="164"/>
          <ac:spMkLst>
            <pc:docMk/>
            <pc:sldMk cId="1646764168" sldId="263"/>
            <ac:spMk id="46" creationId="{07AFB619-00F2-2406-744A-6A5E95F5D207}"/>
          </ac:spMkLst>
        </pc:spChg>
        <pc:grpChg chg="add del mod">
          <ac:chgData name="Ho Lam Gia Khanh" userId="845caf68328278c6" providerId="LiveId" clId="{2F57BD16-1000-49B4-8116-62B9D7883673}" dt="2022-12-27T09:39:50.666" v="8830" actId="478"/>
          <ac:grpSpMkLst>
            <pc:docMk/>
            <pc:sldMk cId="1646764168" sldId="263"/>
            <ac:grpSpMk id="9" creationId="{6D6EFDC8-A593-8F99-CD06-4E744814D067}"/>
          </ac:grpSpMkLst>
        </pc:grpChg>
        <pc:grpChg chg="add mod">
          <ac:chgData name="Ho Lam Gia Khanh" userId="845caf68328278c6" providerId="LiveId" clId="{2F57BD16-1000-49B4-8116-62B9D7883673}" dt="2022-12-27T11:11:09.439" v="9388" actId="164"/>
          <ac:grpSpMkLst>
            <pc:docMk/>
            <pc:sldMk cId="1646764168" sldId="263"/>
            <ac:grpSpMk id="48" creationId="{4058C0D2-D128-63CA-82D2-0728515FC0AA}"/>
          </ac:grpSpMkLst>
        </pc:grpChg>
        <pc:grpChg chg="add mod">
          <ac:chgData name="Ho Lam Gia Khanh" userId="845caf68328278c6" providerId="LiveId" clId="{2F57BD16-1000-49B4-8116-62B9D7883673}" dt="2022-12-27T11:13:22.422" v="9401" actId="1076"/>
          <ac:grpSpMkLst>
            <pc:docMk/>
            <pc:sldMk cId="1646764168" sldId="263"/>
            <ac:grpSpMk id="49" creationId="{34EC8AD6-9B00-37A6-18B2-CE12B30CABC4}"/>
          </ac:grpSpMkLst>
        </pc:grpChg>
        <pc:picChg chg="del mod">
          <ac:chgData name="Ho Lam Gia Khanh" userId="845caf68328278c6" providerId="LiveId" clId="{2F57BD16-1000-49B4-8116-62B9D7883673}" dt="2022-12-27T09:39:25.418" v="8819" actId="478"/>
          <ac:picMkLst>
            <pc:docMk/>
            <pc:sldMk cId="1646764168" sldId="263"/>
            <ac:picMk id="11" creationId="{3A88FF3C-0920-45BB-FAAB-0236D43C192F}"/>
          </ac:picMkLst>
        </pc:picChg>
        <pc:picChg chg="del">
          <ac:chgData name="Ho Lam Gia Khanh" userId="845caf68328278c6" providerId="LiveId" clId="{2F57BD16-1000-49B4-8116-62B9D7883673}" dt="2022-12-24T20:30:57.006" v="8379" actId="478"/>
          <ac:picMkLst>
            <pc:docMk/>
            <pc:sldMk cId="1646764168" sldId="263"/>
            <ac:picMk id="16" creationId="{5A557DF6-1AED-F5AD-1BA3-698133CFFBD0}"/>
          </ac:picMkLst>
        </pc:picChg>
        <pc:picChg chg="add mod">
          <ac:chgData name="Ho Lam Gia Khanh" userId="845caf68328278c6" providerId="LiveId" clId="{2F57BD16-1000-49B4-8116-62B9D7883673}" dt="2022-12-27T09:51:35.223" v="9001" actId="571"/>
          <ac:picMkLst>
            <pc:docMk/>
            <pc:sldMk cId="1646764168" sldId="263"/>
            <ac:picMk id="28" creationId="{E8B68613-96D7-1E2F-E8DF-51483AFC0BFE}"/>
          </ac:picMkLst>
        </pc:picChg>
        <pc:picChg chg="add mod modCrop">
          <ac:chgData name="Ho Lam Gia Khanh" userId="845caf68328278c6" providerId="LiveId" clId="{2F57BD16-1000-49B4-8116-62B9D7883673}" dt="2022-12-27T10:16:22.015" v="9192" actId="1076"/>
          <ac:picMkLst>
            <pc:docMk/>
            <pc:sldMk cId="1646764168" sldId="263"/>
            <ac:picMk id="40" creationId="{BA0CCA20-2945-EBFD-E770-FEEB27D357A2}"/>
          </ac:picMkLst>
        </pc:picChg>
        <pc:picChg chg="add mod">
          <ac:chgData name="Ho Lam Gia Khanh" userId="845caf68328278c6" providerId="LiveId" clId="{2F57BD16-1000-49B4-8116-62B9D7883673}" dt="2022-12-27T10:16:22.015" v="9192" actId="1076"/>
          <ac:picMkLst>
            <pc:docMk/>
            <pc:sldMk cId="1646764168" sldId="263"/>
            <ac:picMk id="42" creationId="{F400F043-9899-D956-5EA2-1B50FD2818C9}"/>
          </ac:picMkLst>
        </pc:picChg>
        <pc:picChg chg="add mod modCrop">
          <ac:chgData name="Ho Lam Gia Khanh" userId="845caf68328278c6" providerId="LiveId" clId="{2F57BD16-1000-49B4-8116-62B9D7883673}" dt="2022-12-27T10:16:22.015" v="9192" actId="1076"/>
          <ac:picMkLst>
            <pc:docMk/>
            <pc:sldMk cId="1646764168" sldId="263"/>
            <ac:picMk id="43" creationId="{587B4B4A-D581-83C4-F023-0AF27116E0C8}"/>
          </ac:picMkLst>
        </pc:picChg>
        <pc:picChg chg="add mod modCrop">
          <ac:chgData name="Ho Lam Gia Khanh" userId="845caf68328278c6" providerId="LiveId" clId="{2F57BD16-1000-49B4-8116-62B9D7883673}" dt="2022-12-27T10:16:22.015" v="9192" actId="1076"/>
          <ac:picMkLst>
            <pc:docMk/>
            <pc:sldMk cId="1646764168" sldId="263"/>
            <ac:picMk id="44" creationId="{CBFFC29C-4F46-AA57-2C41-16D7657F9708}"/>
          </ac:picMkLst>
        </pc:picChg>
        <pc:picChg chg="add del mod">
          <ac:chgData name="Ho Lam Gia Khanh" userId="845caf68328278c6" providerId="LiveId" clId="{2F57BD16-1000-49B4-8116-62B9D7883673}" dt="2022-12-27T10:14:55.064" v="9175" actId="478"/>
          <ac:picMkLst>
            <pc:docMk/>
            <pc:sldMk cId="1646764168" sldId="263"/>
            <ac:picMk id="45" creationId="{201889D5-4A7C-301B-9F71-8A861F69EB32}"/>
          </ac:picMkLst>
        </pc:picChg>
        <pc:picChg chg="add mod modCrop">
          <ac:chgData name="Ho Lam Gia Khanh" userId="845caf68328278c6" providerId="LiveId" clId="{2F57BD16-1000-49B4-8116-62B9D7883673}" dt="2022-12-27T11:13:04.759" v="9393" actId="164"/>
          <ac:picMkLst>
            <pc:docMk/>
            <pc:sldMk cId="1646764168" sldId="263"/>
            <ac:picMk id="47" creationId="{6473BF2E-F2B6-23E9-2805-9CD39972145B}"/>
          </ac:picMkLst>
        </pc:picChg>
        <pc:picChg chg="add del mod">
          <ac:chgData name="Ho Lam Gia Khanh" userId="845caf68328278c6" providerId="LiveId" clId="{2F57BD16-1000-49B4-8116-62B9D7883673}" dt="2022-12-27T09:49:55.318" v="8998" actId="478"/>
          <ac:picMkLst>
            <pc:docMk/>
            <pc:sldMk cId="1646764168" sldId="263"/>
            <ac:picMk id="1026" creationId="{A94EBF09-37CC-600A-3D3E-33866AC34A50}"/>
          </ac:picMkLst>
        </pc:picChg>
        <pc:picChg chg="add del">
          <ac:chgData name="Ho Lam Gia Khanh" userId="845caf68328278c6" providerId="LiveId" clId="{2F57BD16-1000-49B4-8116-62B9D7883673}" dt="2022-12-27T09:51:35.548" v="9002"/>
          <ac:picMkLst>
            <pc:docMk/>
            <pc:sldMk cId="1646764168" sldId="263"/>
            <ac:picMk id="1028" creationId="{7E85F792-143A-FA12-04E9-5417E9CD66A7}"/>
          </ac:picMkLst>
        </pc:picChg>
        <pc:picChg chg="add mod">
          <ac:chgData name="Ho Lam Gia Khanh" userId="845caf68328278c6" providerId="LiveId" clId="{2F57BD16-1000-49B4-8116-62B9D7883673}" dt="2022-12-27T09:52:44.701" v="9017" actId="1076"/>
          <ac:picMkLst>
            <pc:docMk/>
            <pc:sldMk cId="1646764168" sldId="263"/>
            <ac:picMk id="1030" creationId="{573E2941-8453-E066-0845-DF292F6C3782}"/>
          </ac:picMkLst>
        </pc:picChg>
        <pc:picChg chg="del">
          <ac:chgData name="Ho Lam Gia Khanh" userId="845caf68328278c6" providerId="LiveId" clId="{2F57BD16-1000-49B4-8116-62B9D7883673}" dt="2022-12-24T20:30:58.414" v="8380" actId="478"/>
          <ac:picMkLst>
            <pc:docMk/>
            <pc:sldMk cId="1646764168" sldId="263"/>
            <ac:picMk id="3076" creationId="{405A585B-0C64-CD33-1F27-DBB7C908F25C}"/>
          </ac:picMkLst>
        </pc:picChg>
      </pc:sldChg>
      <pc:sldChg chg="addSp modSp new del mod modAnim">
        <pc:chgData name="Ho Lam Gia Khanh" userId="845caf68328278c6" providerId="LiveId" clId="{2F57BD16-1000-49B4-8116-62B9D7883673}" dt="2022-12-22T06:27:36.077" v="3746" actId="47"/>
        <pc:sldMkLst>
          <pc:docMk/>
          <pc:sldMk cId="3761145616" sldId="263"/>
        </pc:sldMkLst>
        <pc:spChg chg="add mod">
          <ac:chgData name="Ho Lam Gia Khanh" userId="845caf68328278c6" providerId="LiveId" clId="{2F57BD16-1000-49B4-8116-62B9D7883673}" dt="2022-12-14T12:55:45.918" v="3608" actId="14100"/>
          <ac:spMkLst>
            <pc:docMk/>
            <pc:sldMk cId="3761145616" sldId="263"/>
            <ac:spMk id="6" creationId="{C35755A0-E45E-C3C6-D059-240074BE7571}"/>
          </ac:spMkLst>
        </pc:spChg>
        <pc:spChg chg="add mod">
          <ac:chgData name="Ho Lam Gia Khanh" userId="845caf68328278c6" providerId="LiveId" clId="{2F57BD16-1000-49B4-8116-62B9D7883673}" dt="2022-12-14T12:49:35.837" v="3592" actId="207"/>
          <ac:spMkLst>
            <pc:docMk/>
            <pc:sldMk cId="3761145616" sldId="263"/>
            <ac:spMk id="7" creationId="{31C8DF34-23DB-84AF-9DD8-3EA344C1F972}"/>
          </ac:spMkLst>
        </pc:spChg>
        <pc:spChg chg="add mod">
          <ac:chgData name="Ho Lam Gia Khanh" userId="845caf68328278c6" providerId="LiveId" clId="{2F57BD16-1000-49B4-8116-62B9D7883673}" dt="2022-12-14T12:56:27.656" v="3612" actId="1076"/>
          <ac:spMkLst>
            <pc:docMk/>
            <pc:sldMk cId="3761145616" sldId="263"/>
            <ac:spMk id="8" creationId="{6FC134CF-C007-083C-B5D1-CFC7CDE38ED2}"/>
          </ac:spMkLst>
        </pc:spChg>
        <pc:picChg chg="add mod">
          <ac:chgData name="Ho Lam Gia Khanh" userId="845caf68328278c6" providerId="LiveId" clId="{2F57BD16-1000-49B4-8116-62B9D7883673}" dt="2022-12-14T12:45:18.363" v="3329" actId="931"/>
          <ac:picMkLst>
            <pc:docMk/>
            <pc:sldMk cId="3761145616" sldId="263"/>
            <ac:picMk id="5" creationId="{25E009AD-FA07-EC1B-76E4-DC06CED22978}"/>
          </ac:picMkLst>
        </pc:picChg>
      </pc:sldChg>
      <pc:sldChg chg="addSp delSp modSp new del mod setBg">
        <pc:chgData name="Ho Lam Gia Khanh" userId="845caf68328278c6" providerId="LiveId" clId="{2F57BD16-1000-49B4-8116-62B9D7883673}" dt="2022-12-16T11:25:20.270" v="3745" actId="47"/>
        <pc:sldMkLst>
          <pc:docMk/>
          <pc:sldMk cId="651171257" sldId="264"/>
        </pc:sldMkLst>
        <pc:spChg chg="del">
          <ac:chgData name="Ho Lam Gia Khanh" userId="845caf68328278c6" providerId="LiveId" clId="{2F57BD16-1000-49B4-8116-62B9D7883673}" dt="2022-12-16T11:23:09.500" v="3734" actId="478"/>
          <ac:spMkLst>
            <pc:docMk/>
            <pc:sldMk cId="651171257" sldId="264"/>
            <ac:spMk id="2" creationId="{4FD3E7E5-F417-16CD-6E44-8A2A3CFC64EA}"/>
          </ac:spMkLst>
        </pc:spChg>
        <pc:spChg chg="del">
          <ac:chgData name="Ho Lam Gia Khanh" userId="845caf68328278c6" providerId="LiveId" clId="{2F57BD16-1000-49B4-8116-62B9D7883673}" dt="2022-12-16T11:23:10.947" v="3735" actId="478"/>
          <ac:spMkLst>
            <pc:docMk/>
            <pc:sldMk cId="651171257" sldId="264"/>
            <ac:spMk id="3" creationId="{4531C4E3-4DCC-9A20-A91B-7B9A7C7E1C71}"/>
          </ac:spMkLst>
        </pc:spChg>
        <pc:spChg chg="add mod">
          <ac:chgData name="Ho Lam Gia Khanh" userId="845caf68328278c6" providerId="LiveId" clId="{2F57BD16-1000-49B4-8116-62B9D7883673}" dt="2022-12-16T11:24:50.493" v="3741" actId="1076"/>
          <ac:spMkLst>
            <pc:docMk/>
            <pc:sldMk cId="651171257" sldId="264"/>
            <ac:spMk id="4" creationId="{50B39CE3-FCAB-EA92-60E4-BE87A61E7501}"/>
          </ac:spMkLst>
        </pc:spChg>
        <pc:cxnChg chg="add del mod">
          <ac:chgData name="Ho Lam Gia Khanh" userId="845caf68328278c6" providerId="LiveId" clId="{2F57BD16-1000-49B4-8116-62B9D7883673}" dt="2022-12-16T11:23:27.968" v="3737" actId="1076"/>
          <ac:cxnSpMkLst>
            <pc:docMk/>
            <pc:sldMk cId="651171257" sldId="264"/>
            <ac:cxnSpMk id="6" creationId="{A113D0FE-9C88-E243-507B-126F1E38AD78}"/>
          </ac:cxnSpMkLst>
        </pc:cxnChg>
      </pc:sldChg>
      <pc:sldChg chg="addSp delSp modSp add mod">
        <pc:chgData name="Ho Lam Gia Khanh" userId="845caf68328278c6" providerId="LiveId" clId="{2F57BD16-1000-49B4-8116-62B9D7883673}" dt="2022-12-29T19:17:20.868" v="11483"/>
        <pc:sldMkLst>
          <pc:docMk/>
          <pc:sldMk cId="2477943144" sldId="264"/>
        </pc:sldMkLst>
        <pc:spChg chg="add mod">
          <ac:chgData name="Ho Lam Gia Khanh" userId="845caf68328278c6" providerId="LiveId" clId="{2F57BD16-1000-49B4-8116-62B9D7883673}" dt="2022-12-27T10:22:53.394" v="9304"/>
          <ac:spMkLst>
            <pc:docMk/>
            <pc:sldMk cId="2477943144" sldId="264"/>
            <ac:spMk id="9" creationId="{D195682A-B22F-DB97-03AA-1F80962BDC83}"/>
          </ac:spMkLst>
        </pc:spChg>
        <pc:spChg chg="ord">
          <ac:chgData name="Ho Lam Gia Khanh" userId="845caf68328278c6" providerId="LiveId" clId="{2F57BD16-1000-49B4-8116-62B9D7883673}" dt="2022-12-27T10:19:22.422" v="9222" actId="167"/>
          <ac:spMkLst>
            <pc:docMk/>
            <pc:sldMk cId="2477943144" sldId="264"/>
            <ac:spMk id="10" creationId="{25945F48-7C20-16BE-3218-50E509904077}"/>
          </ac:spMkLst>
        </pc:spChg>
        <pc:spChg chg="mod">
          <ac:chgData name="Ho Lam Gia Khanh" userId="845caf68328278c6" providerId="LiveId" clId="{2F57BD16-1000-49B4-8116-62B9D7883673}" dt="2022-12-27T11:13:48.947" v="9405"/>
          <ac:spMkLst>
            <pc:docMk/>
            <pc:sldMk cId="2477943144" sldId="264"/>
            <ac:spMk id="12" creationId="{1CA62A3E-5016-CEB0-CC0A-C78CC04655F8}"/>
          </ac:spMkLst>
        </pc:spChg>
        <pc:spChg chg="del">
          <ac:chgData name="Ho Lam Gia Khanh" userId="845caf68328278c6" providerId="LiveId" clId="{2F57BD16-1000-49B4-8116-62B9D7883673}" dt="2022-12-27T10:22:52.429" v="9303" actId="478"/>
          <ac:spMkLst>
            <pc:docMk/>
            <pc:sldMk cId="2477943144" sldId="264"/>
            <ac:spMk id="25" creationId="{E7EC5EFC-C1E7-0E47-E201-3986D96D93CF}"/>
          </ac:spMkLst>
        </pc:spChg>
        <pc:spChg chg="add del mod ord">
          <ac:chgData name="Ho Lam Gia Khanh" userId="845caf68328278c6" providerId="LiveId" clId="{2F57BD16-1000-49B4-8116-62B9D7883673}" dt="2022-12-29T19:17:20.868" v="11483"/>
          <ac:spMkLst>
            <pc:docMk/>
            <pc:sldMk cId="2477943144" sldId="264"/>
            <ac:spMk id="26" creationId="{377D10F6-3E4E-9BE2-A4BC-C6E90D81EC32}"/>
          </ac:spMkLst>
        </pc:spChg>
        <pc:spChg chg="del">
          <ac:chgData name="Ho Lam Gia Khanh" userId="845caf68328278c6" providerId="LiveId" clId="{2F57BD16-1000-49B4-8116-62B9D7883673}" dt="2022-12-27T10:19:24.959" v="9223" actId="478"/>
          <ac:spMkLst>
            <pc:docMk/>
            <pc:sldMk cId="2477943144" sldId="264"/>
            <ac:spMk id="31" creationId="{77B64E92-E457-88E0-BA2A-10EFD0F5A98D}"/>
          </ac:spMkLst>
        </pc:spChg>
        <pc:spChg chg="del">
          <ac:chgData name="Ho Lam Gia Khanh" userId="845caf68328278c6" providerId="LiveId" clId="{2F57BD16-1000-49B4-8116-62B9D7883673}" dt="2022-12-27T10:19:07.249" v="9220" actId="478"/>
          <ac:spMkLst>
            <pc:docMk/>
            <pc:sldMk cId="2477943144" sldId="264"/>
            <ac:spMk id="32" creationId="{5902365B-D060-6631-4312-B288A26B3DD6}"/>
          </ac:spMkLst>
        </pc:spChg>
        <pc:spChg chg="del">
          <ac:chgData name="Ho Lam Gia Khanh" userId="845caf68328278c6" providerId="LiveId" clId="{2F57BD16-1000-49B4-8116-62B9D7883673}" dt="2022-12-27T10:19:09.662" v="9221" actId="478"/>
          <ac:spMkLst>
            <pc:docMk/>
            <pc:sldMk cId="2477943144" sldId="264"/>
            <ac:spMk id="33" creationId="{CAB86FCD-317E-78E7-5F61-2AB65CFADC9C}"/>
          </ac:spMkLst>
        </pc:spChg>
        <pc:spChg chg="del">
          <ac:chgData name="Ho Lam Gia Khanh" userId="845caf68328278c6" providerId="LiveId" clId="{2F57BD16-1000-49B4-8116-62B9D7883673}" dt="2022-12-27T11:13:48.018" v="9404" actId="478"/>
          <ac:spMkLst>
            <pc:docMk/>
            <pc:sldMk cId="2477943144" sldId="264"/>
            <ac:spMk id="46" creationId="{07AFB619-00F2-2406-744A-6A5E95F5D207}"/>
          </ac:spMkLst>
        </pc:spChg>
        <pc:grpChg chg="add mod">
          <ac:chgData name="Ho Lam Gia Khanh" userId="845caf68328278c6" providerId="LiveId" clId="{2F57BD16-1000-49B4-8116-62B9D7883673}" dt="2022-12-27T11:13:48.947" v="9405"/>
          <ac:grpSpMkLst>
            <pc:docMk/>
            <pc:sldMk cId="2477943144" sldId="264"/>
            <ac:grpSpMk id="11" creationId="{BA5687DD-A4FA-FE66-4CAB-8380F0FCFE7F}"/>
          </ac:grpSpMkLst>
        </pc:grpChg>
        <pc:picChg chg="mod">
          <ac:chgData name="Ho Lam Gia Khanh" userId="845caf68328278c6" providerId="LiveId" clId="{2F57BD16-1000-49B4-8116-62B9D7883673}" dt="2022-12-27T11:13:48.947" v="9405"/>
          <ac:picMkLst>
            <pc:docMk/>
            <pc:sldMk cId="2477943144" sldId="264"/>
            <ac:picMk id="13" creationId="{64120C35-2734-F4A0-CE7E-397F1C1D6D7B}"/>
          </ac:picMkLst>
        </pc:picChg>
        <pc:picChg chg="del">
          <ac:chgData name="Ho Lam Gia Khanh" userId="845caf68328278c6" providerId="LiveId" clId="{2F57BD16-1000-49B4-8116-62B9D7883673}" dt="2022-12-27T11:13:47.428" v="9403" actId="478"/>
          <ac:picMkLst>
            <pc:docMk/>
            <pc:sldMk cId="2477943144" sldId="264"/>
            <ac:picMk id="47" creationId="{6473BF2E-F2B6-23E9-2805-9CD39972145B}"/>
          </ac:picMkLst>
        </pc:picChg>
        <pc:picChg chg="add del mod">
          <ac:chgData name="Ho Lam Gia Khanh" userId="845caf68328278c6" providerId="LiveId" clId="{2F57BD16-1000-49B4-8116-62B9D7883673}" dt="2022-12-27T12:07:38.457" v="9824" actId="478"/>
          <ac:picMkLst>
            <pc:docMk/>
            <pc:sldMk cId="2477943144" sldId="264"/>
            <ac:picMk id="1026" creationId="{BA21A2A2-237F-C760-BB68-1EAC5F66A268}"/>
          </ac:picMkLst>
        </pc:picChg>
        <pc:picChg chg="del">
          <ac:chgData name="Ho Lam Gia Khanh" userId="845caf68328278c6" providerId="LiveId" clId="{2F57BD16-1000-49B4-8116-62B9D7883673}" dt="2022-12-27T10:19:06.262" v="9219" actId="478"/>
          <ac:picMkLst>
            <pc:docMk/>
            <pc:sldMk cId="2477943144" sldId="264"/>
            <ac:picMk id="1030" creationId="{573E2941-8453-E066-0845-DF292F6C3782}"/>
          </ac:picMkLst>
        </pc:picChg>
      </pc:sldChg>
      <pc:sldChg chg="addSp delSp modSp add mod modTransition modAnim">
        <pc:chgData name="Ho Lam Gia Khanh" userId="845caf68328278c6" providerId="LiveId" clId="{2F57BD16-1000-49B4-8116-62B9D7883673}" dt="2022-12-29T19:17:49.753" v="11487"/>
        <pc:sldMkLst>
          <pc:docMk/>
          <pc:sldMk cId="745303787" sldId="265"/>
        </pc:sldMkLst>
        <pc:spChg chg="mod ord">
          <ac:chgData name="Ho Lam Gia Khanh" userId="845caf68328278c6" providerId="LiveId" clId="{2F57BD16-1000-49B4-8116-62B9D7883673}" dt="2022-12-27T11:18:20.092" v="9435" actId="167"/>
          <ac:spMkLst>
            <pc:docMk/>
            <pc:sldMk cId="745303787" sldId="265"/>
            <ac:spMk id="10" creationId="{25945F48-7C20-16BE-3218-50E509904077}"/>
          </ac:spMkLst>
        </pc:spChg>
        <pc:spChg chg="mod">
          <ac:chgData name="Ho Lam Gia Khanh" userId="845caf68328278c6" providerId="LiveId" clId="{2F57BD16-1000-49B4-8116-62B9D7883673}" dt="2022-12-27T11:14:08.440" v="9407"/>
          <ac:spMkLst>
            <pc:docMk/>
            <pc:sldMk cId="745303787" sldId="265"/>
            <ac:spMk id="19" creationId="{C6476DF4-19D5-76E4-BF64-D53620E17171}"/>
          </ac:spMkLst>
        </pc:spChg>
        <pc:spChg chg="mod">
          <ac:chgData name="Ho Lam Gia Khanh" userId="845caf68328278c6" providerId="LiveId" clId="{2F57BD16-1000-49B4-8116-62B9D7883673}" dt="2022-12-27T11:23:34.681" v="9452" actId="1076"/>
          <ac:spMkLst>
            <pc:docMk/>
            <pc:sldMk cId="745303787" sldId="265"/>
            <ac:spMk id="23" creationId="{7528ECCD-212E-2E01-206B-01555FBCBE1F}"/>
          </ac:spMkLst>
        </pc:spChg>
        <pc:spChg chg="add mod">
          <ac:chgData name="Ho Lam Gia Khanh" userId="845caf68328278c6" providerId="LiveId" clId="{2F57BD16-1000-49B4-8116-62B9D7883673}" dt="2022-12-29T19:17:49.753" v="11487"/>
          <ac:spMkLst>
            <pc:docMk/>
            <pc:sldMk cId="745303787" sldId="265"/>
            <ac:spMk id="25" creationId="{3D82DBA0-D8CC-352F-F60A-3752D449C395}"/>
          </ac:spMkLst>
        </pc:spChg>
        <pc:spChg chg="del">
          <ac:chgData name="Ho Lam Gia Khanh" userId="845caf68328278c6" providerId="LiveId" clId="{2F57BD16-1000-49B4-8116-62B9D7883673}" dt="2022-12-27T11:05:23.270" v="9352" actId="478"/>
          <ac:spMkLst>
            <pc:docMk/>
            <pc:sldMk cId="745303787" sldId="265"/>
            <ac:spMk id="26" creationId="{377D10F6-3E4E-9BE2-A4BC-C6E90D81EC32}"/>
          </ac:spMkLst>
        </pc:spChg>
        <pc:spChg chg="add mod ord">
          <ac:chgData name="Ho Lam Gia Khanh" userId="845caf68328278c6" providerId="LiveId" clId="{2F57BD16-1000-49B4-8116-62B9D7883673}" dt="2022-12-27T11:21:43.878" v="9442" actId="207"/>
          <ac:spMkLst>
            <pc:docMk/>
            <pc:sldMk cId="745303787" sldId="265"/>
            <ac:spMk id="27" creationId="{5FC75CA6-A35F-7296-9109-336856A6EB6D}"/>
          </ac:spMkLst>
        </pc:spChg>
        <pc:spChg chg="add mod ord">
          <ac:chgData name="Ho Lam Gia Khanh" userId="845caf68328278c6" providerId="LiveId" clId="{2F57BD16-1000-49B4-8116-62B9D7883673}" dt="2022-12-27T11:18:20.092" v="9435" actId="167"/>
          <ac:spMkLst>
            <pc:docMk/>
            <pc:sldMk cId="745303787" sldId="265"/>
            <ac:spMk id="28" creationId="{A69B84CE-C4C6-410A-C768-FC6833520EE1}"/>
          </ac:spMkLst>
        </pc:spChg>
        <pc:spChg chg="add mod ord">
          <ac:chgData name="Ho Lam Gia Khanh" userId="845caf68328278c6" providerId="LiveId" clId="{2F57BD16-1000-49B4-8116-62B9D7883673}" dt="2022-12-27T11:18:20.092" v="9435" actId="167"/>
          <ac:spMkLst>
            <pc:docMk/>
            <pc:sldMk cId="745303787" sldId="265"/>
            <ac:spMk id="31" creationId="{E8FB2E4D-9B8B-9533-21C3-36D0908F595B}"/>
          </ac:spMkLst>
        </pc:spChg>
        <pc:spChg chg="mod">
          <ac:chgData name="Ho Lam Gia Khanh" userId="845caf68328278c6" providerId="LiveId" clId="{2F57BD16-1000-49B4-8116-62B9D7883673}" dt="2022-12-27T11:14:24.052" v="9409" actId="164"/>
          <ac:spMkLst>
            <pc:docMk/>
            <pc:sldMk cId="745303787" sldId="265"/>
            <ac:spMk id="34" creationId="{E3406991-A71F-80ED-97B2-AA029721E448}"/>
          </ac:spMkLst>
        </pc:spChg>
        <pc:spChg chg="mod">
          <ac:chgData name="Ho Lam Gia Khanh" userId="845caf68328278c6" providerId="LiveId" clId="{2F57BD16-1000-49B4-8116-62B9D7883673}" dt="2022-12-27T11:14:07.057" v="9406" actId="1076"/>
          <ac:spMkLst>
            <pc:docMk/>
            <pc:sldMk cId="745303787" sldId="265"/>
            <ac:spMk id="46" creationId="{07AFB619-00F2-2406-744A-6A5E95F5D207}"/>
          </ac:spMkLst>
        </pc:spChg>
        <pc:grpChg chg="add del mod">
          <ac:chgData name="Ho Lam Gia Khanh" userId="845caf68328278c6" providerId="LiveId" clId="{2F57BD16-1000-49B4-8116-62B9D7883673}" dt="2022-12-27T11:14:41.455" v="9414" actId="478"/>
          <ac:grpSpMkLst>
            <pc:docMk/>
            <pc:sldMk cId="745303787" sldId="265"/>
            <ac:grpSpMk id="16" creationId="{5AE65BA1-49D5-28C1-5151-F0BC59B8E9F1}"/>
          </ac:grpSpMkLst>
        </pc:grpChg>
        <pc:grpChg chg="add mod">
          <ac:chgData name="Ho Lam Gia Khanh" userId="845caf68328278c6" providerId="LiveId" clId="{2F57BD16-1000-49B4-8116-62B9D7883673}" dt="2022-12-27T11:14:45.875" v="9420" actId="1037"/>
          <ac:grpSpMkLst>
            <pc:docMk/>
            <pc:sldMk cId="745303787" sldId="265"/>
            <ac:grpSpMk id="24" creationId="{122F85E6-E59E-6937-B9FA-4AE41C63E196}"/>
          </ac:grpSpMkLst>
        </pc:grpChg>
        <pc:picChg chg="add del mod">
          <ac:chgData name="Ho Lam Gia Khanh" userId="845caf68328278c6" providerId="LiveId" clId="{2F57BD16-1000-49B4-8116-62B9D7883673}" dt="2022-12-27T11:12:39.709" v="9390" actId="478"/>
          <ac:picMkLst>
            <pc:docMk/>
            <pc:sldMk cId="745303787" sldId="265"/>
            <ac:picMk id="12" creationId="{B914BEC8-D5D4-BC94-AA49-F95DA9139CC6}"/>
          </ac:picMkLst>
        </pc:picChg>
        <pc:picChg chg="add mod">
          <ac:chgData name="Ho Lam Gia Khanh" userId="845caf68328278c6" providerId="LiveId" clId="{2F57BD16-1000-49B4-8116-62B9D7883673}" dt="2022-12-27T11:17:11.117" v="9431" actId="1076"/>
          <ac:picMkLst>
            <pc:docMk/>
            <pc:sldMk cId="745303787" sldId="265"/>
            <ac:picMk id="14" creationId="{485E5CC9-C83E-B201-30F1-093352CFBCD6}"/>
          </ac:picMkLst>
        </pc:picChg>
        <pc:picChg chg="mod">
          <ac:chgData name="Ho Lam Gia Khanh" userId="845caf68328278c6" providerId="LiveId" clId="{2F57BD16-1000-49B4-8116-62B9D7883673}" dt="2022-12-27T11:14:08.440" v="9407"/>
          <ac:picMkLst>
            <pc:docMk/>
            <pc:sldMk cId="745303787" sldId="265"/>
            <ac:picMk id="22" creationId="{884D5529-2AE9-02EA-6A52-4ACABF6D74AE}"/>
          </ac:picMkLst>
        </pc:picChg>
        <pc:picChg chg="add mod">
          <ac:chgData name="Ho Lam Gia Khanh" userId="845caf68328278c6" providerId="LiveId" clId="{2F57BD16-1000-49B4-8116-62B9D7883673}" dt="2022-12-27T11:25:16.676" v="9476"/>
          <ac:picMkLst>
            <pc:docMk/>
            <pc:sldMk cId="745303787" sldId="265"/>
            <ac:picMk id="32" creationId="{347AEF2D-2113-310C-3585-17D55FAE074B}"/>
          </ac:picMkLst>
        </pc:picChg>
        <pc:picChg chg="mod">
          <ac:chgData name="Ho Lam Gia Khanh" userId="845caf68328278c6" providerId="LiveId" clId="{2F57BD16-1000-49B4-8116-62B9D7883673}" dt="2022-12-27T11:14:24.052" v="9409" actId="164"/>
          <ac:picMkLst>
            <pc:docMk/>
            <pc:sldMk cId="745303787" sldId="265"/>
            <ac:picMk id="40" creationId="{BA0CCA20-2945-EBFD-E770-FEEB27D357A2}"/>
          </ac:picMkLst>
        </pc:picChg>
        <pc:picChg chg="mod">
          <ac:chgData name="Ho Lam Gia Khanh" userId="845caf68328278c6" providerId="LiveId" clId="{2F57BD16-1000-49B4-8116-62B9D7883673}" dt="2022-12-27T11:14:07.057" v="9406" actId="1076"/>
          <ac:picMkLst>
            <pc:docMk/>
            <pc:sldMk cId="745303787" sldId="265"/>
            <ac:picMk id="47" creationId="{6473BF2E-F2B6-23E9-2805-9CD39972145B}"/>
          </ac:picMkLst>
        </pc:picChg>
        <pc:picChg chg="add del mod">
          <ac:chgData name="Ho Lam Gia Khanh" userId="845caf68328278c6" providerId="LiveId" clId="{2F57BD16-1000-49B4-8116-62B9D7883673}" dt="2022-12-27T11:25:15.825" v="9475" actId="478"/>
          <ac:picMkLst>
            <pc:docMk/>
            <pc:sldMk cId="745303787" sldId="265"/>
            <ac:picMk id="2050" creationId="{6C4377A0-517D-1395-A090-9AE5F146EDD8}"/>
          </ac:picMkLst>
        </pc:picChg>
      </pc:sldChg>
      <pc:sldChg chg="addSp delSp modSp add mod modTransition">
        <pc:chgData name="Ho Lam Gia Khanh" userId="845caf68328278c6" providerId="LiveId" clId="{2F57BD16-1000-49B4-8116-62B9D7883673}" dt="2022-12-29T19:18:22.608" v="11492" actId="14100"/>
        <pc:sldMkLst>
          <pc:docMk/>
          <pc:sldMk cId="3842451603" sldId="266"/>
        </pc:sldMkLst>
        <pc:spChg chg="ord">
          <ac:chgData name="Ho Lam Gia Khanh" userId="845caf68328278c6" providerId="LiveId" clId="{2F57BD16-1000-49B4-8116-62B9D7883673}" dt="2022-12-27T11:24:48.311" v="9472" actId="167"/>
          <ac:spMkLst>
            <pc:docMk/>
            <pc:sldMk cId="3842451603" sldId="266"/>
            <ac:spMk id="10" creationId="{25945F48-7C20-16BE-3218-50E509904077}"/>
          </ac:spMkLst>
        </pc:spChg>
        <pc:spChg chg="add mod">
          <ac:chgData name="Ho Lam Gia Khanh" userId="845caf68328278c6" providerId="LiveId" clId="{2F57BD16-1000-49B4-8116-62B9D7883673}" dt="2022-12-27T11:23:40.102" v="9454"/>
          <ac:spMkLst>
            <pc:docMk/>
            <pc:sldMk cId="3842451603" sldId="266"/>
            <ac:spMk id="11" creationId="{5134371A-426C-8515-FA89-2BD99546F390}"/>
          </ac:spMkLst>
        </pc:spChg>
        <pc:spChg chg="del">
          <ac:chgData name="Ho Lam Gia Khanh" userId="845caf68328278c6" providerId="LiveId" clId="{2F57BD16-1000-49B4-8116-62B9D7883673}" dt="2022-12-27T11:23:39.002" v="9453" actId="478"/>
          <ac:spMkLst>
            <pc:docMk/>
            <pc:sldMk cId="3842451603" sldId="266"/>
            <ac:spMk id="23" creationId="{7528ECCD-212E-2E01-206B-01555FBCBE1F}"/>
          </ac:spMkLst>
        </pc:spChg>
        <pc:spChg chg="mod">
          <ac:chgData name="Ho Lam Gia Khanh" userId="845caf68328278c6" providerId="LiveId" clId="{2F57BD16-1000-49B4-8116-62B9D7883673}" dt="2022-12-29T19:18:22.608" v="11492" actId="14100"/>
          <ac:spMkLst>
            <pc:docMk/>
            <pc:sldMk cId="3842451603" sldId="266"/>
            <ac:spMk id="25" creationId="{3D82DBA0-D8CC-352F-F60A-3752D449C395}"/>
          </ac:spMkLst>
        </pc:spChg>
        <pc:spChg chg="mod">
          <ac:chgData name="Ho Lam Gia Khanh" userId="845caf68328278c6" providerId="LiveId" clId="{2F57BD16-1000-49B4-8116-62B9D7883673}" dt="2022-12-27T11:24:05.942" v="9461" actId="1076"/>
          <ac:spMkLst>
            <pc:docMk/>
            <pc:sldMk cId="3842451603" sldId="266"/>
            <ac:spMk id="27" creationId="{5FC75CA6-A35F-7296-9109-336856A6EB6D}"/>
          </ac:spMkLst>
        </pc:spChg>
        <pc:spChg chg="mod ord">
          <ac:chgData name="Ho Lam Gia Khanh" userId="845caf68328278c6" providerId="LiveId" clId="{2F57BD16-1000-49B4-8116-62B9D7883673}" dt="2022-12-27T11:24:48.311" v="9472" actId="167"/>
          <ac:spMkLst>
            <pc:docMk/>
            <pc:sldMk cId="3842451603" sldId="266"/>
            <ac:spMk id="28" creationId="{A69B84CE-C4C6-410A-C768-FC6833520EE1}"/>
          </ac:spMkLst>
        </pc:spChg>
        <pc:spChg chg="mod">
          <ac:chgData name="Ho Lam Gia Khanh" userId="845caf68328278c6" providerId="LiveId" clId="{2F57BD16-1000-49B4-8116-62B9D7883673}" dt="2022-12-27T11:24:03.155" v="9460" actId="1076"/>
          <ac:spMkLst>
            <pc:docMk/>
            <pc:sldMk cId="3842451603" sldId="266"/>
            <ac:spMk id="31" creationId="{E8FB2E4D-9B8B-9533-21C3-36D0908F595B}"/>
          </ac:spMkLst>
        </pc:spChg>
        <pc:picChg chg="add mod ord">
          <ac:chgData name="Ho Lam Gia Khanh" userId="845caf68328278c6" providerId="LiveId" clId="{2F57BD16-1000-49B4-8116-62B9D7883673}" dt="2022-12-29T19:18:18.888" v="11491" actId="14100"/>
          <ac:picMkLst>
            <pc:docMk/>
            <pc:sldMk cId="3842451603" sldId="266"/>
            <ac:picMk id="12" creationId="{453338C2-D8CA-E642-6C89-FF608461F6DF}"/>
          </ac:picMkLst>
        </pc:picChg>
        <pc:picChg chg="del">
          <ac:chgData name="Ho Lam Gia Khanh" userId="845caf68328278c6" providerId="LiveId" clId="{2F57BD16-1000-49B4-8116-62B9D7883673}" dt="2022-12-27T11:23:54.935" v="9457" actId="478"/>
          <ac:picMkLst>
            <pc:docMk/>
            <pc:sldMk cId="3842451603" sldId="266"/>
            <ac:picMk id="14" creationId="{485E5CC9-C83E-B201-30F1-093352CFBCD6}"/>
          </ac:picMkLst>
        </pc:picChg>
        <pc:picChg chg="mod">
          <ac:chgData name="Ho Lam Gia Khanh" userId="845caf68328278c6" providerId="LiveId" clId="{2F57BD16-1000-49B4-8116-62B9D7883673}" dt="2022-12-27T11:25:09.089" v="9474" actId="1076"/>
          <ac:picMkLst>
            <pc:docMk/>
            <pc:sldMk cId="3842451603" sldId="266"/>
            <ac:picMk id="2050" creationId="{6C4377A0-517D-1395-A090-9AE5F146EDD8}"/>
          </ac:picMkLst>
        </pc:picChg>
      </pc:sldChg>
      <pc:sldChg chg="addSp delSp modSp add del mod delAnim modAnim">
        <pc:chgData name="Ho Lam Gia Khanh" userId="845caf68328278c6" providerId="LiveId" clId="{2F57BD16-1000-49B4-8116-62B9D7883673}" dt="2022-12-27T11:33:38.764" v="9521" actId="47"/>
        <pc:sldMkLst>
          <pc:docMk/>
          <pc:sldMk cId="2084806313" sldId="267"/>
        </pc:sldMkLst>
        <pc:spChg chg="add mod">
          <ac:chgData name="Ho Lam Gia Khanh" userId="845caf68328278c6" providerId="LiveId" clId="{2F57BD16-1000-49B4-8116-62B9D7883673}" dt="2022-12-27T11:27:37.074" v="9493" actId="1076"/>
          <ac:spMkLst>
            <pc:docMk/>
            <pc:sldMk cId="2084806313" sldId="267"/>
            <ac:spMk id="9" creationId="{CBC169B0-A95B-C56E-F3F7-7525364AADF0}"/>
          </ac:spMkLst>
        </pc:spChg>
        <pc:spChg chg="del">
          <ac:chgData name="Ho Lam Gia Khanh" userId="845caf68328278c6" providerId="LiveId" clId="{2F57BD16-1000-49B4-8116-62B9D7883673}" dt="2022-12-27T11:27:15.182" v="9485" actId="478"/>
          <ac:spMkLst>
            <pc:docMk/>
            <pc:sldMk cId="2084806313" sldId="267"/>
            <ac:spMk id="23" creationId="{7528ECCD-212E-2E01-206B-01555FBCBE1F}"/>
          </ac:spMkLst>
        </pc:spChg>
        <pc:spChg chg="del">
          <ac:chgData name="Ho Lam Gia Khanh" userId="845caf68328278c6" providerId="LiveId" clId="{2F57BD16-1000-49B4-8116-62B9D7883673}" dt="2022-12-27T11:27:17.052" v="9486" actId="478"/>
          <ac:spMkLst>
            <pc:docMk/>
            <pc:sldMk cId="2084806313" sldId="267"/>
            <ac:spMk id="26" creationId="{377D10F6-3E4E-9BE2-A4BC-C6E90D81EC32}"/>
          </ac:spMkLst>
        </pc:spChg>
        <pc:spChg chg="del">
          <ac:chgData name="Ho Lam Gia Khanh" userId="845caf68328278c6" providerId="LiveId" clId="{2F57BD16-1000-49B4-8116-62B9D7883673}" dt="2022-12-27T11:27:20.400" v="9489" actId="478"/>
          <ac:spMkLst>
            <pc:docMk/>
            <pc:sldMk cId="2084806313" sldId="267"/>
            <ac:spMk id="31" creationId="{77B64E92-E457-88E0-BA2A-10EFD0F5A98D}"/>
          </ac:spMkLst>
        </pc:spChg>
        <pc:spChg chg="del">
          <ac:chgData name="Ho Lam Gia Khanh" userId="845caf68328278c6" providerId="LiveId" clId="{2F57BD16-1000-49B4-8116-62B9D7883673}" dt="2022-12-27T11:27:19.442" v="9488" actId="478"/>
          <ac:spMkLst>
            <pc:docMk/>
            <pc:sldMk cId="2084806313" sldId="267"/>
            <ac:spMk id="32" creationId="{5902365B-D060-6631-4312-B288A26B3DD6}"/>
          </ac:spMkLst>
        </pc:spChg>
        <pc:spChg chg="del">
          <ac:chgData name="Ho Lam Gia Khanh" userId="845caf68328278c6" providerId="LiveId" clId="{2F57BD16-1000-49B4-8116-62B9D7883673}" dt="2022-12-27T11:27:20.902" v="9490" actId="478"/>
          <ac:spMkLst>
            <pc:docMk/>
            <pc:sldMk cId="2084806313" sldId="267"/>
            <ac:spMk id="33" creationId="{CAB86FCD-317E-78E7-5F61-2AB65CFADC9C}"/>
          </ac:spMkLst>
        </pc:spChg>
        <pc:grpChg chg="del">
          <ac:chgData name="Ho Lam Gia Khanh" userId="845caf68328278c6" providerId="LiveId" clId="{2F57BD16-1000-49B4-8116-62B9D7883673}" dt="2022-12-27T11:27:22.060" v="9491" actId="478"/>
          <ac:grpSpMkLst>
            <pc:docMk/>
            <pc:sldMk cId="2084806313" sldId="267"/>
            <ac:grpSpMk id="49" creationId="{34EC8AD6-9B00-37A6-18B2-CE12B30CABC4}"/>
          </ac:grpSpMkLst>
        </pc:grpChg>
        <pc:picChg chg="add mod">
          <ac:chgData name="Ho Lam Gia Khanh" userId="845caf68328278c6" providerId="LiveId" clId="{2F57BD16-1000-49B4-8116-62B9D7883673}" dt="2022-12-27T11:27:37.074" v="9493" actId="1076"/>
          <ac:picMkLst>
            <pc:docMk/>
            <pc:sldMk cId="2084806313" sldId="267"/>
            <ac:picMk id="11" creationId="{2E1CF12D-ABBC-AB98-B1BA-59FF4F1A1BCB}"/>
          </ac:picMkLst>
        </pc:picChg>
        <pc:picChg chg="add mod">
          <ac:chgData name="Ho Lam Gia Khanh" userId="845caf68328278c6" providerId="LiveId" clId="{2F57BD16-1000-49B4-8116-62B9D7883673}" dt="2022-12-27T11:27:50.423" v="9497" actId="1076"/>
          <ac:picMkLst>
            <pc:docMk/>
            <pc:sldMk cId="2084806313" sldId="267"/>
            <ac:picMk id="12" creationId="{C97F37E3-999B-55A2-1A05-144F3B214EC2}"/>
          </ac:picMkLst>
        </pc:picChg>
        <pc:picChg chg="del">
          <ac:chgData name="Ho Lam Gia Khanh" userId="845caf68328278c6" providerId="LiveId" clId="{2F57BD16-1000-49B4-8116-62B9D7883673}" dt="2022-12-27T11:27:18.547" v="9487" actId="478"/>
          <ac:picMkLst>
            <pc:docMk/>
            <pc:sldMk cId="2084806313" sldId="267"/>
            <ac:picMk id="1030" creationId="{573E2941-8453-E066-0845-DF292F6C3782}"/>
          </ac:picMkLst>
        </pc:picChg>
        <pc:cxnChg chg="add mod">
          <ac:chgData name="Ho Lam Gia Khanh" userId="845caf68328278c6" providerId="LiveId" clId="{2F57BD16-1000-49B4-8116-62B9D7883673}" dt="2022-12-27T11:28:54.235" v="9502" actId="692"/>
          <ac:cxnSpMkLst>
            <pc:docMk/>
            <pc:sldMk cId="2084806313" sldId="267"/>
            <ac:cxnSpMk id="14" creationId="{AA27792B-682F-7170-F91F-57947662519B}"/>
          </ac:cxnSpMkLst>
        </pc:cxnChg>
      </pc:sldChg>
      <pc:sldChg chg="addSp delSp add del modAnim">
        <pc:chgData name="Ho Lam Gia Khanh" userId="845caf68328278c6" providerId="LiveId" clId="{2F57BD16-1000-49B4-8116-62B9D7883673}" dt="2022-12-27T11:27:04.329" v="9483" actId="47"/>
        <pc:sldMkLst>
          <pc:docMk/>
          <pc:sldMk cId="2194079757" sldId="267"/>
        </pc:sldMkLst>
        <pc:picChg chg="add del">
          <ac:chgData name="Ho Lam Gia Khanh" userId="845caf68328278c6" providerId="LiveId" clId="{2F57BD16-1000-49B4-8116-62B9D7883673}" dt="2022-12-27T11:27:00.943" v="9482" actId="478"/>
          <ac:picMkLst>
            <pc:docMk/>
            <pc:sldMk cId="2194079757" sldId="267"/>
            <ac:picMk id="3076" creationId="{405A585B-0C64-CD33-1F27-DBB7C908F25C}"/>
          </ac:picMkLst>
        </pc:picChg>
      </pc:sldChg>
      <pc:sldChg chg="addSp delSp modSp add mod ord delAnim modAnim">
        <pc:chgData name="Ho Lam Gia Khanh" userId="845caf68328278c6" providerId="LiveId" clId="{2F57BD16-1000-49B4-8116-62B9D7883673}" dt="2022-12-29T07:08:37.306" v="11365"/>
        <pc:sldMkLst>
          <pc:docMk/>
          <pc:sldMk cId="2762208768" sldId="268"/>
        </pc:sldMkLst>
        <pc:spChg chg="add del mod">
          <ac:chgData name="Ho Lam Gia Khanh" userId="845caf68328278c6" providerId="LiveId" clId="{2F57BD16-1000-49B4-8116-62B9D7883673}" dt="2022-12-29T07:08:36.944" v="11364" actId="478"/>
          <ac:spMkLst>
            <pc:docMk/>
            <pc:sldMk cId="2762208768" sldId="268"/>
            <ac:spMk id="13" creationId="{901B9DAB-1503-95CC-4C37-69BF8099755C}"/>
          </ac:spMkLst>
        </pc:spChg>
        <pc:spChg chg="del">
          <ac:chgData name="Ho Lam Gia Khanh" userId="845caf68328278c6" providerId="LiveId" clId="{2F57BD16-1000-49B4-8116-62B9D7883673}" dt="2022-12-29T07:08:08.462" v="11361" actId="478"/>
          <ac:spMkLst>
            <pc:docMk/>
            <pc:sldMk cId="2762208768" sldId="268"/>
            <ac:spMk id="15" creationId="{85305641-A87D-80D4-91FE-7CDAD55A5E36}"/>
          </ac:spMkLst>
        </pc:spChg>
        <pc:spChg chg="add mod">
          <ac:chgData name="Ho Lam Gia Khanh" userId="845caf68328278c6" providerId="LiveId" clId="{2F57BD16-1000-49B4-8116-62B9D7883673}" dt="2022-12-29T07:08:37.306" v="11365"/>
          <ac:spMkLst>
            <pc:docMk/>
            <pc:sldMk cId="2762208768" sldId="268"/>
            <ac:spMk id="22" creationId="{4328A7C2-12DF-62CB-5193-D029873809CD}"/>
          </ac:spMkLst>
        </pc:spChg>
        <pc:picChg chg="del">
          <ac:chgData name="Ho Lam Gia Khanh" userId="845caf68328278c6" providerId="LiveId" clId="{2F57BD16-1000-49B4-8116-62B9D7883673}" dt="2022-12-29T07:08:08.462" v="11361" actId="478"/>
          <ac:picMkLst>
            <pc:docMk/>
            <pc:sldMk cId="2762208768" sldId="268"/>
            <ac:picMk id="17" creationId="{EAB74E79-C9DC-61B1-8CCB-74B1BC02EF19}"/>
          </ac:picMkLst>
        </pc:picChg>
        <pc:picChg chg="add del mod">
          <ac:chgData name="Ho Lam Gia Khanh" userId="845caf68328278c6" providerId="LiveId" clId="{2F57BD16-1000-49B4-8116-62B9D7883673}" dt="2022-12-29T07:08:32.640" v="11363" actId="478"/>
          <ac:picMkLst>
            <pc:docMk/>
            <pc:sldMk cId="2762208768" sldId="268"/>
            <ac:picMk id="19" creationId="{A23ED65E-120C-1D4E-1D78-BC01390B001C}"/>
          </ac:picMkLst>
        </pc:picChg>
        <pc:picChg chg="add mod">
          <ac:chgData name="Ho Lam Gia Khanh" userId="845caf68328278c6" providerId="LiveId" clId="{2F57BD16-1000-49B4-8116-62B9D7883673}" dt="2022-12-29T07:08:37.306" v="11365"/>
          <ac:picMkLst>
            <pc:docMk/>
            <pc:sldMk cId="2762208768" sldId="268"/>
            <ac:picMk id="24" creationId="{B4DAE479-B017-D09A-E9BC-6FD83283E585}"/>
          </ac:picMkLst>
        </pc:picChg>
        <pc:cxnChg chg="mod">
          <ac:chgData name="Ho Lam Gia Khanh" userId="845caf68328278c6" providerId="LiveId" clId="{2F57BD16-1000-49B4-8116-62B9D7883673}" dt="2022-12-27T11:29:07.333" v="9506" actId="14100"/>
          <ac:cxnSpMkLst>
            <pc:docMk/>
            <pc:sldMk cId="2762208768" sldId="268"/>
            <ac:cxnSpMk id="14" creationId="{AA27792B-682F-7170-F91F-57947662519B}"/>
          </ac:cxnSpMkLst>
        </pc:cxnChg>
        <pc:cxnChg chg="add mod">
          <ac:chgData name="Ho Lam Gia Khanh" userId="845caf68328278c6" providerId="LiveId" clId="{2F57BD16-1000-49B4-8116-62B9D7883673}" dt="2022-12-27T11:34:27.646" v="9532" actId="1037"/>
          <ac:cxnSpMkLst>
            <pc:docMk/>
            <pc:sldMk cId="2762208768" sldId="268"/>
            <ac:cxnSpMk id="16" creationId="{1FD27C1F-ADB5-DE91-BB37-245C1B1064AD}"/>
          </ac:cxnSpMkLst>
        </pc:cxnChg>
        <pc:cxnChg chg="add del mod">
          <ac:chgData name="Ho Lam Gia Khanh" userId="845caf68328278c6" providerId="LiveId" clId="{2F57BD16-1000-49B4-8116-62B9D7883673}" dt="2022-12-27T11:33:54.126" v="9523" actId="478"/>
          <ac:cxnSpMkLst>
            <pc:docMk/>
            <pc:sldMk cId="2762208768" sldId="268"/>
            <ac:cxnSpMk id="19" creationId="{3F5E0F8B-B2DB-3471-043A-989363A289AC}"/>
          </ac:cxnSpMkLst>
        </pc:cxnChg>
        <pc:cxnChg chg="add mod">
          <ac:chgData name="Ho Lam Gia Khanh" userId="845caf68328278c6" providerId="LiveId" clId="{2F57BD16-1000-49B4-8116-62B9D7883673}" dt="2022-12-27T11:34:49.350" v="9534" actId="14100"/>
          <ac:cxnSpMkLst>
            <pc:docMk/>
            <pc:sldMk cId="2762208768" sldId="268"/>
            <ac:cxnSpMk id="23" creationId="{35E30414-C122-5613-8AAD-84B2E7FD3978}"/>
          </ac:cxnSpMkLst>
        </pc:cxnChg>
      </pc:sldChg>
      <pc:sldChg chg="modSp add del mod">
        <pc:chgData name="Ho Lam Gia Khanh" userId="845caf68328278c6" providerId="LiveId" clId="{2F57BD16-1000-49B4-8116-62B9D7883673}" dt="2022-12-27T11:34:57.085" v="9536" actId="47"/>
        <pc:sldMkLst>
          <pc:docMk/>
          <pc:sldMk cId="399749823" sldId="269"/>
        </pc:sldMkLst>
        <pc:cxnChg chg="mod">
          <ac:chgData name="Ho Lam Gia Khanh" userId="845caf68328278c6" providerId="LiveId" clId="{2F57BD16-1000-49B4-8116-62B9D7883673}" dt="2022-12-27T11:29:21.288" v="9508" actId="14100"/>
          <ac:cxnSpMkLst>
            <pc:docMk/>
            <pc:sldMk cId="399749823" sldId="269"/>
            <ac:cxnSpMk id="14" creationId="{AA27792B-682F-7170-F91F-57947662519B}"/>
          </ac:cxnSpMkLst>
        </pc:cxnChg>
      </pc:sldChg>
      <pc:sldChg chg="addSp delSp modSp add mod modTransition modAnim">
        <pc:chgData name="Ho Lam Gia Khanh" userId="845caf68328278c6" providerId="LiveId" clId="{2F57BD16-1000-49B4-8116-62B9D7883673}" dt="2022-12-29T19:18:41.579" v="11494"/>
        <pc:sldMkLst>
          <pc:docMk/>
          <pc:sldMk cId="694380721" sldId="269"/>
        </pc:sldMkLst>
        <pc:spChg chg="mod">
          <ac:chgData name="Ho Lam Gia Khanh" userId="845caf68328278c6" providerId="LiveId" clId="{2F57BD16-1000-49B4-8116-62B9D7883673}" dt="2022-12-29T19:18:41.579" v="11494"/>
          <ac:spMkLst>
            <pc:docMk/>
            <pc:sldMk cId="694380721" sldId="269"/>
            <ac:spMk id="25" creationId="{3D82DBA0-D8CC-352F-F60A-3752D449C395}"/>
          </ac:spMkLst>
        </pc:spChg>
        <pc:spChg chg="add del mod">
          <ac:chgData name="Ho Lam Gia Khanh" userId="845caf68328278c6" providerId="LiveId" clId="{2F57BD16-1000-49B4-8116-62B9D7883673}" dt="2022-12-27T11:56:53.145" v="9819" actId="1076"/>
          <ac:spMkLst>
            <pc:docMk/>
            <pc:sldMk cId="694380721" sldId="269"/>
            <ac:spMk id="27" creationId="{5FC75CA6-A35F-7296-9109-336856A6EB6D}"/>
          </ac:spMkLst>
        </pc:spChg>
        <pc:spChg chg="mod">
          <ac:chgData name="Ho Lam Gia Khanh" userId="845caf68328278c6" providerId="LiveId" clId="{2F57BD16-1000-49B4-8116-62B9D7883673}" dt="2022-12-27T11:56:57.150" v="9820" actId="1076"/>
          <ac:spMkLst>
            <pc:docMk/>
            <pc:sldMk cId="694380721" sldId="269"/>
            <ac:spMk id="31" creationId="{E8FB2E4D-9B8B-9533-21C3-36D0908F595B}"/>
          </ac:spMkLst>
        </pc:spChg>
        <pc:picChg chg="del">
          <ac:chgData name="Ho Lam Gia Khanh" userId="845caf68328278c6" providerId="LiveId" clId="{2F57BD16-1000-49B4-8116-62B9D7883673}" dt="2022-12-27T11:55:37.580" v="9805" actId="478"/>
          <ac:picMkLst>
            <pc:docMk/>
            <pc:sldMk cId="694380721" sldId="269"/>
            <ac:picMk id="12" creationId="{453338C2-D8CA-E642-6C89-FF608461F6DF}"/>
          </ac:picMkLst>
        </pc:picChg>
        <pc:picChg chg="add mod">
          <ac:chgData name="Ho Lam Gia Khanh" userId="845caf68328278c6" providerId="LiveId" clId="{2F57BD16-1000-49B4-8116-62B9D7883673}" dt="2022-12-27T11:56:04.146" v="9814" actId="14100"/>
          <ac:picMkLst>
            <pc:docMk/>
            <pc:sldMk cId="694380721" sldId="269"/>
            <ac:picMk id="13" creationId="{6E06CEF4-3E54-136B-DAED-74B1D7809666}"/>
          </ac:picMkLst>
        </pc:picChg>
      </pc:sldChg>
      <pc:sldChg chg="addSp delSp modSp add mod modTransition">
        <pc:chgData name="Ho Lam Gia Khanh" userId="845caf68328278c6" providerId="LiveId" clId="{2F57BD16-1000-49B4-8116-62B9D7883673}" dt="2022-12-29T19:23:01.906" v="11572" actId="14100"/>
        <pc:sldMkLst>
          <pc:docMk/>
          <pc:sldMk cId="3472510138" sldId="270"/>
        </pc:sldMkLst>
        <pc:spChg chg="mod">
          <ac:chgData name="Ho Lam Gia Khanh" userId="845caf68328278c6" providerId="LiveId" clId="{2F57BD16-1000-49B4-8116-62B9D7883673}" dt="2022-12-27T17:10:32.274" v="9919" actId="20577"/>
          <ac:spMkLst>
            <pc:docMk/>
            <pc:sldMk cId="3472510138" sldId="270"/>
            <ac:spMk id="11" creationId="{5134371A-426C-8515-FA89-2BD99546F390}"/>
          </ac:spMkLst>
        </pc:spChg>
        <pc:spChg chg="add mod">
          <ac:chgData name="Ho Lam Gia Khanh" userId="845caf68328278c6" providerId="LiveId" clId="{2F57BD16-1000-49B4-8116-62B9D7883673}" dt="2022-12-27T16:58:30.251" v="9832" actId="1076"/>
          <ac:spMkLst>
            <pc:docMk/>
            <pc:sldMk cId="3472510138" sldId="270"/>
            <ac:spMk id="12" creationId="{E5F6D119-B62B-7E2C-F484-CE560EF589DB}"/>
          </ac:spMkLst>
        </pc:spChg>
        <pc:spChg chg="mod">
          <ac:chgData name="Ho Lam Gia Khanh" userId="845caf68328278c6" providerId="LiveId" clId="{2F57BD16-1000-49B4-8116-62B9D7883673}" dt="2022-12-27T16:58:48.811" v="9835"/>
          <ac:spMkLst>
            <pc:docMk/>
            <pc:sldMk cId="3472510138" sldId="270"/>
            <ac:spMk id="22" creationId="{47156C6C-02BF-A27D-CC2D-398C79300DC3}"/>
          </ac:spMkLst>
        </pc:spChg>
        <pc:spChg chg="mod">
          <ac:chgData name="Ho Lam Gia Khanh" userId="845caf68328278c6" providerId="LiveId" clId="{2F57BD16-1000-49B4-8116-62B9D7883673}" dt="2022-12-29T19:23:01.906" v="11572" actId="14100"/>
          <ac:spMkLst>
            <pc:docMk/>
            <pc:sldMk cId="3472510138" sldId="270"/>
            <ac:spMk id="25" creationId="{3D82DBA0-D8CC-352F-F60A-3752D449C395}"/>
          </ac:spMkLst>
        </pc:spChg>
        <pc:spChg chg="del">
          <ac:chgData name="Ho Lam Gia Khanh" userId="845caf68328278c6" providerId="LiveId" clId="{2F57BD16-1000-49B4-8116-62B9D7883673}" dt="2022-12-27T17:00:18.589" v="9868" actId="478"/>
          <ac:spMkLst>
            <pc:docMk/>
            <pc:sldMk cId="3472510138" sldId="270"/>
            <ac:spMk id="27" creationId="{5FC75CA6-A35F-7296-9109-336856A6EB6D}"/>
          </ac:spMkLst>
        </pc:spChg>
        <pc:spChg chg="del">
          <ac:chgData name="Ho Lam Gia Khanh" userId="845caf68328278c6" providerId="LiveId" clId="{2F57BD16-1000-49B4-8116-62B9D7883673}" dt="2022-12-27T17:00:20.862" v="9870" actId="478"/>
          <ac:spMkLst>
            <pc:docMk/>
            <pc:sldMk cId="3472510138" sldId="270"/>
            <ac:spMk id="28" creationId="{A69B84CE-C4C6-410A-C768-FC6833520EE1}"/>
          </ac:spMkLst>
        </pc:spChg>
        <pc:spChg chg="del">
          <ac:chgData name="Ho Lam Gia Khanh" userId="845caf68328278c6" providerId="LiveId" clId="{2F57BD16-1000-49B4-8116-62B9D7883673}" dt="2022-12-27T17:00:17.828" v="9867" actId="478"/>
          <ac:spMkLst>
            <pc:docMk/>
            <pc:sldMk cId="3472510138" sldId="270"/>
            <ac:spMk id="31" creationId="{E8FB2E4D-9B8B-9533-21C3-36D0908F595B}"/>
          </ac:spMkLst>
        </pc:spChg>
        <pc:spChg chg="add del mod">
          <ac:chgData name="Ho Lam Gia Khanh" userId="845caf68328278c6" providerId="LiveId" clId="{2F57BD16-1000-49B4-8116-62B9D7883673}" dt="2022-12-29T19:19:47.793" v="11505" actId="478"/>
          <ac:spMkLst>
            <pc:docMk/>
            <pc:sldMk cId="3472510138" sldId="270"/>
            <ac:spMk id="33" creationId="{ECAFC3D3-D743-3BE7-203E-33960020DD25}"/>
          </ac:spMkLst>
        </pc:spChg>
        <pc:spChg chg="mod">
          <ac:chgData name="Ho Lam Gia Khanh" userId="845caf68328278c6" providerId="LiveId" clId="{2F57BD16-1000-49B4-8116-62B9D7883673}" dt="2022-12-27T16:58:30.251" v="9832" actId="1076"/>
          <ac:spMkLst>
            <pc:docMk/>
            <pc:sldMk cId="3472510138" sldId="270"/>
            <ac:spMk id="35" creationId="{FA97A997-383C-F2AA-E9F8-BC0803378EA7}"/>
          </ac:spMkLst>
        </pc:spChg>
        <pc:spChg chg="mod">
          <ac:chgData name="Ho Lam Gia Khanh" userId="845caf68328278c6" providerId="LiveId" clId="{2F57BD16-1000-49B4-8116-62B9D7883673}" dt="2022-12-27T16:58:37.531" v="9833" actId="164"/>
          <ac:spMkLst>
            <pc:docMk/>
            <pc:sldMk cId="3472510138" sldId="270"/>
            <ac:spMk id="36" creationId="{B9A99DAB-5789-274B-C06D-3A7F03F8AAB7}"/>
          </ac:spMkLst>
        </pc:spChg>
        <pc:spChg chg="add del mod">
          <ac:chgData name="Ho Lam Gia Khanh" userId="845caf68328278c6" providerId="LiveId" clId="{2F57BD16-1000-49B4-8116-62B9D7883673}" dt="2022-12-29T19:19:49.997" v="11507" actId="478"/>
          <ac:spMkLst>
            <pc:docMk/>
            <pc:sldMk cId="3472510138" sldId="270"/>
            <ac:spMk id="39" creationId="{C64111B5-FE84-F9AE-E86A-E24A4D7D6510}"/>
          </ac:spMkLst>
        </pc:spChg>
        <pc:grpChg chg="add mod">
          <ac:chgData name="Ho Lam Gia Khanh" userId="845caf68328278c6" providerId="LiveId" clId="{2F57BD16-1000-49B4-8116-62B9D7883673}" dt="2022-12-27T16:58:54.732" v="9837" actId="1076"/>
          <ac:grpSpMkLst>
            <pc:docMk/>
            <pc:sldMk cId="3472510138" sldId="270"/>
            <ac:grpSpMk id="16" creationId="{B9F11792-4511-30E9-41B1-2D52F6F9A904}"/>
          </ac:grpSpMkLst>
        </pc:grpChg>
        <pc:grpChg chg="add del mod">
          <ac:chgData name="Ho Lam Gia Khanh" userId="845caf68328278c6" providerId="LiveId" clId="{2F57BD16-1000-49B4-8116-62B9D7883673}" dt="2022-12-27T16:58:55.896" v="9838" actId="478"/>
          <ac:grpSpMkLst>
            <pc:docMk/>
            <pc:sldMk cId="3472510138" sldId="270"/>
            <ac:grpSpMk id="19" creationId="{5E0ED499-9245-CF69-82A8-1B5AF80E21AE}"/>
          </ac:grpSpMkLst>
        </pc:grpChg>
        <pc:grpChg chg="del">
          <ac:chgData name="Ho Lam Gia Khanh" userId="845caf68328278c6" providerId="LiveId" clId="{2F57BD16-1000-49B4-8116-62B9D7883673}" dt="2022-12-27T16:57:38.361" v="9826" actId="478"/>
          <ac:grpSpMkLst>
            <pc:docMk/>
            <pc:sldMk cId="3472510138" sldId="270"/>
            <ac:grpSpMk id="24" creationId="{122F85E6-E59E-6937-B9FA-4AE41C63E196}"/>
          </ac:grpSpMkLst>
        </pc:grpChg>
        <pc:picChg chg="del">
          <ac:chgData name="Ho Lam Gia Khanh" userId="845caf68328278c6" providerId="LiveId" clId="{2F57BD16-1000-49B4-8116-62B9D7883673}" dt="2022-12-27T17:00:16.713" v="9866" actId="478"/>
          <ac:picMkLst>
            <pc:docMk/>
            <pc:sldMk cId="3472510138" sldId="270"/>
            <ac:picMk id="13" creationId="{6E06CEF4-3E54-136B-DAED-74B1D7809666}"/>
          </ac:picMkLst>
        </pc:picChg>
        <pc:picChg chg="add mod">
          <ac:chgData name="Ho Lam Gia Khanh" userId="845caf68328278c6" providerId="LiveId" clId="{2F57BD16-1000-49B4-8116-62B9D7883673}" dt="2022-12-27T16:58:30.251" v="9832" actId="1076"/>
          <ac:picMkLst>
            <pc:docMk/>
            <pc:sldMk cId="3472510138" sldId="270"/>
            <ac:picMk id="14" creationId="{4B7C9C0F-D672-478B-EE03-3008314A8C34}"/>
          </ac:picMkLst>
        </pc:picChg>
        <pc:picChg chg="mod">
          <ac:chgData name="Ho Lam Gia Khanh" userId="845caf68328278c6" providerId="LiveId" clId="{2F57BD16-1000-49B4-8116-62B9D7883673}" dt="2022-12-27T16:58:48.811" v="9835"/>
          <ac:picMkLst>
            <pc:docMk/>
            <pc:sldMk cId="3472510138" sldId="270"/>
            <ac:picMk id="23" creationId="{9124F528-B8C3-85CA-7979-5E1969547811}"/>
          </ac:picMkLst>
        </pc:picChg>
        <pc:picChg chg="add del mod">
          <ac:chgData name="Ho Lam Gia Khanh" userId="845caf68328278c6" providerId="LiveId" clId="{2F57BD16-1000-49B4-8116-62B9D7883673}" dt="2022-12-29T19:19:48.576" v="11506" actId="478"/>
          <ac:picMkLst>
            <pc:docMk/>
            <pc:sldMk cId="3472510138" sldId="270"/>
            <ac:picMk id="26" creationId="{AA01CCC9-A00B-619C-E3B8-03F566DCC843}"/>
          </ac:picMkLst>
        </pc:picChg>
        <pc:picChg chg="add mod">
          <ac:chgData name="Ho Lam Gia Khanh" userId="845caf68328278c6" providerId="LiveId" clId="{2F57BD16-1000-49B4-8116-62B9D7883673}" dt="2022-12-27T17:10:15.331" v="9917" actId="1076"/>
          <ac:picMkLst>
            <pc:docMk/>
            <pc:sldMk cId="3472510138" sldId="270"/>
            <ac:picMk id="41" creationId="{B3147EA1-4E1C-6580-EA8A-07E29630DB9B}"/>
          </ac:picMkLst>
        </pc:picChg>
        <pc:picChg chg="mod">
          <ac:chgData name="Ho Lam Gia Khanh" userId="845caf68328278c6" providerId="LiveId" clId="{2F57BD16-1000-49B4-8116-62B9D7883673}" dt="2022-12-27T16:58:30.251" v="9832" actId="1076"/>
          <ac:picMkLst>
            <pc:docMk/>
            <pc:sldMk cId="3472510138" sldId="270"/>
            <ac:picMk id="42" creationId="{F400F043-9899-D956-5EA2-1B50FD2818C9}"/>
          </ac:picMkLst>
        </pc:picChg>
        <pc:picChg chg="mod">
          <ac:chgData name="Ho Lam Gia Khanh" userId="845caf68328278c6" providerId="LiveId" clId="{2F57BD16-1000-49B4-8116-62B9D7883673}" dt="2022-12-27T16:58:37.531" v="9833" actId="164"/>
          <ac:picMkLst>
            <pc:docMk/>
            <pc:sldMk cId="3472510138" sldId="270"/>
            <ac:picMk id="43" creationId="{587B4B4A-D581-83C4-F023-0AF27116E0C8}"/>
          </ac:picMkLst>
        </pc:picChg>
        <pc:picChg chg="del">
          <ac:chgData name="Ho Lam Gia Khanh" userId="845caf68328278c6" providerId="LiveId" clId="{2F57BD16-1000-49B4-8116-62B9D7883673}" dt="2022-12-27T17:00:19.761" v="9869" actId="478"/>
          <ac:picMkLst>
            <pc:docMk/>
            <pc:sldMk cId="3472510138" sldId="270"/>
            <ac:picMk id="2050" creationId="{6C4377A0-517D-1395-A090-9AE5F146EDD8}"/>
          </ac:picMkLst>
        </pc:picChg>
      </pc:sldChg>
      <pc:sldChg chg="addSp delSp modSp add del mod ord">
        <pc:chgData name="Ho Lam Gia Khanh" userId="845caf68328278c6" providerId="LiveId" clId="{2F57BD16-1000-49B4-8116-62B9D7883673}" dt="2022-12-29T19:20:11.288" v="11508"/>
        <pc:sldMkLst>
          <pc:docMk/>
          <pc:sldMk cId="2379823453" sldId="271"/>
        </pc:sldMkLst>
        <pc:spChg chg="mod ord">
          <ac:chgData name="Ho Lam Gia Khanh" userId="845caf68328278c6" providerId="LiveId" clId="{2F57BD16-1000-49B4-8116-62B9D7883673}" dt="2022-12-27T17:16:32.571" v="9995" actId="207"/>
          <ac:spMkLst>
            <pc:docMk/>
            <pc:sldMk cId="2379823453" sldId="271"/>
            <ac:spMk id="10" creationId="{25945F48-7C20-16BE-3218-50E509904077}"/>
          </ac:spMkLst>
        </pc:spChg>
        <pc:spChg chg="add mod">
          <ac:chgData name="Ho Lam Gia Khanh" userId="845caf68328278c6" providerId="LiveId" clId="{2F57BD16-1000-49B4-8116-62B9D7883673}" dt="2022-12-29T07:03:50.653" v="11269"/>
          <ac:spMkLst>
            <pc:docMk/>
            <pc:sldMk cId="2379823453" sldId="271"/>
            <ac:spMk id="19" creationId="{C25FA8F8-7E11-0C21-E21D-0643B35202DD}"/>
          </ac:spMkLst>
        </pc:spChg>
        <pc:spChg chg="add mod ord">
          <ac:chgData name="Ho Lam Gia Khanh" userId="845caf68328278c6" providerId="LiveId" clId="{2F57BD16-1000-49B4-8116-62B9D7883673}" dt="2022-12-27T17:16:51.214" v="9999" actId="1036"/>
          <ac:spMkLst>
            <pc:docMk/>
            <pc:sldMk cId="2379823453" sldId="271"/>
            <ac:spMk id="24" creationId="{D222AC95-EABD-3C99-40DE-736980553E0D}"/>
          </ac:spMkLst>
        </pc:spChg>
        <pc:spChg chg="mod">
          <ac:chgData name="Ho Lam Gia Khanh" userId="845caf68328278c6" providerId="LiveId" clId="{2F57BD16-1000-49B4-8116-62B9D7883673}" dt="2022-12-29T19:20:11.288" v="11508"/>
          <ac:spMkLst>
            <pc:docMk/>
            <pc:sldMk cId="2379823453" sldId="271"/>
            <ac:spMk id="25" creationId="{3D82DBA0-D8CC-352F-F60A-3752D449C395}"/>
          </ac:spMkLst>
        </pc:spChg>
        <pc:spChg chg="mod">
          <ac:chgData name="Ho Lam Gia Khanh" userId="845caf68328278c6" providerId="LiveId" clId="{2F57BD16-1000-49B4-8116-62B9D7883673}" dt="2022-12-29T07:04:18.052" v="11276"/>
          <ac:spMkLst>
            <pc:docMk/>
            <pc:sldMk cId="2379823453" sldId="271"/>
            <ac:spMk id="28" creationId="{16E389CB-B436-9558-74CD-E98D24181902}"/>
          </ac:spMkLst>
        </pc:spChg>
        <pc:spChg chg="del">
          <ac:chgData name="Ho Lam Gia Khanh" userId="845caf68328278c6" providerId="LiveId" clId="{2F57BD16-1000-49B4-8116-62B9D7883673}" dt="2022-12-27T17:13:23.290" v="9969" actId="478"/>
          <ac:spMkLst>
            <pc:docMk/>
            <pc:sldMk cId="2379823453" sldId="271"/>
            <ac:spMk id="33" creationId="{ECAFC3D3-D743-3BE7-203E-33960020DD25}"/>
          </ac:spMkLst>
        </pc:spChg>
        <pc:spChg chg="mod">
          <ac:chgData name="Ho Lam Gia Khanh" userId="845caf68328278c6" providerId="LiveId" clId="{2F57BD16-1000-49B4-8116-62B9D7883673}" dt="2022-12-29T07:04:10.311" v="11272" actId="164"/>
          <ac:spMkLst>
            <pc:docMk/>
            <pc:sldMk cId="2379823453" sldId="271"/>
            <ac:spMk id="35" creationId="{FA97A997-383C-F2AA-E9F8-BC0803378EA7}"/>
          </ac:spMkLst>
        </pc:spChg>
        <pc:spChg chg="del">
          <ac:chgData name="Ho Lam Gia Khanh" userId="845caf68328278c6" providerId="LiveId" clId="{2F57BD16-1000-49B4-8116-62B9D7883673}" dt="2022-12-27T17:13:25.700" v="9971" actId="478"/>
          <ac:spMkLst>
            <pc:docMk/>
            <pc:sldMk cId="2379823453" sldId="271"/>
            <ac:spMk id="39" creationId="{C64111B5-FE84-F9AE-E86A-E24A4D7D6510}"/>
          </ac:spMkLst>
        </pc:spChg>
        <pc:grpChg chg="del">
          <ac:chgData name="Ho Lam Gia Khanh" userId="845caf68328278c6" providerId="LiveId" clId="{2F57BD16-1000-49B4-8116-62B9D7883673}" dt="2022-12-29T07:03:42.147" v="11268" actId="478"/>
          <ac:grpSpMkLst>
            <pc:docMk/>
            <pc:sldMk cId="2379823453" sldId="271"/>
            <ac:grpSpMk id="16" creationId="{B9F11792-4511-30E9-41B1-2D52F6F9A904}"/>
          </ac:grpSpMkLst>
        </pc:grpChg>
        <pc:grpChg chg="add mod">
          <ac:chgData name="Ho Lam Gia Khanh" userId="845caf68328278c6" providerId="LiveId" clId="{2F57BD16-1000-49B4-8116-62B9D7883673}" dt="2022-12-29T07:04:32.830" v="11281" actId="1076"/>
          <ac:grpSpMkLst>
            <pc:docMk/>
            <pc:sldMk cId="2379823453" sldId="271"/>
            <ac:grpSpMk id="26" creationId="{4FD4F593-1C92-B820-AF5B-DD0DCD9704C5}"/>
          </ac:grpSpMkLst>
        </pc:grpChg>
        <pc:grpChg chg="add del mod">
          <ac:chgData name="Ho Lam Gia Khanh" userId="845caf68328278c6" providerId="LiveId" clId="{2F57BD16-1000-49B4-8116-62B9D7883673}" dt="2022-12-29T07:04:33.981" v="11282" actId="478"/>
          <ac:grpSpMkLst>
            <pc:docMk/>
            <pc:sldMk cId="2379823453" sldId="271"/>
            <ac:grpSpMk id="27" creationId="{B9AFD5AD-8425-F858-C41A-37AA3E941AC4}"/>
          </ac:grpSpMkLst>
        </pc:grpChg>
        <pc:picChg chg="add mod">
          <ac:chgData name="Ho Lam Gia Khanh" userId="845caf68328278c6" providerId="LiveId" clId="{2F57BD16-1000-49B4-8116-62B9D7883673}" dt="2022-12-27T17:14:01.370" v="9979" actId="1076"/>
          <ac:picMkLst>
            <pc:docMk/>
            <pc:sldMk cId="2379823453" sldId="271"/>
            <ac:picMk id="13" creationId="{5E9D26AD-FA62-4925-DC36-B20FB17B7C38}"/>
          </ac:picMkLst>
        </pc:picChg>
        <pc:picChg chg="add del mod">
          <ac:chgData name="Ho Lam Gia Khanh" userId="845caf68328278c6" providerId="LiveId" clId="{2F57BD16-1000-49B4-8116-62B9D7883673}" dt="2022-12-27T17:15:39.057" v="9983" actId="478"/>
          <ac:picMkLst>
            <pc:docMk/>
            <pc:sldMk cId="2379823453" sldId="271"/>
            <ac:picMk id="19" creationId="{78C9F4A3-AC8F-5DA4-7BDB-8DEB5D5B5B6C}"/>
          </ac:picMkLst>
        </pc:picChg>
        <pc:picChg chg="add mod">
          <ac:chgData name="Ho Lam Gia Khanh" userId="845caf68328278c6" providerId="LiveId" clId="{2F57BD16-1000-49B4-8116-62B9D7883673}" dt="2022-12-29T07:03:50.653" v="11269"/>
          <ac:picMkLst>
            <pc:docMk/>
            <pc:sldMk cId="2379823453" sldId="271"/>
            <ac:picMk id="22" creationId="{8F3CAC85-5973-C1EB-2CC7-D884AD0954E3}"/>
          </ac:picMkLst>
        </pc:picChg>
        <pc:picChg chg="add mod">
          <ac:chgData name="Ho Lam Gia Khanh" userId="845caf68328278c6" providerId="LiveId" clId="{2F57BD16-1000-49B4-8116-62B9D7883673}" dt="2022-12-27T17:16:46.748" v="9998" actId="207"/>
          <ac:picMkLst>
            <pc:docMk/>
            <pc:sldMk cId="2379823453" sldId="271"/>
            <ac:picMk id="23" creationId="{67C1BEFB-F52A-019D-6CFF-0A570737C4D0}"/>
          </ac:picMkLst>
        </pc:picChg>
        <pc:picChg chg="del">
          <ac:chgData name="Ho Lam Gia Khanh" userId="845caf68328278c6" providerId="LiveId" clId="{2F57BD16-1000-49B4-8116-62B9D7883673}" dt="2022-12-27T17:13:24.316" v="9970" actId="478"/>
          <ac:picMkLst>
            <pc:docMk/>
            <pc:sldMk cId="2379823453" sldId="271"/>
            <ac:picMk id="26" creationId="{AA01CCC9-A00B-619C-E3B8-03F566DCC843}"/>
          </ac:picMkLst>
        </pc:picChg>
        <pc:picChg chg="mod">
          <ac:chgData name="Ho Lam Gia Khanh" userId="845caf68328278c6" providerId="LiveId" clId="{2F57BD16-1000-49B4-8116-62B9D7883673}" dt="2022-12-29T07:04:18.052" v="11276"/>
          <ac:picMkLst>
            <pc:docMk/>
            <pc:sldMk cId="2379823453" sldId="271"/>
            <ac:picMk id="31" creationId="{51844DCB-ECEA-20E9-EDBF-8FD6D18BE0B0}"/>
          </ac:picMkLst>
        </pc:picChg>
        <pc:picChg chg="del mod">
          <ac:chgData name="Ho Lam Gia Khanh" userId="845caf68328278c6" providerId="LiveId" clId="{2F57BD16-1000-49B4-8116-62B9D7883673}" dt="2022-12-27T17:14:06.190" v="9980" actId="478"/>
          <ac:picMkLst>
            <pc:docMk/>
            <pc:sldMk cId="2379823453" sldId="271"/>
            <ac:picMk id="41" creationId="{B3147EA1-4E1C-6580-EA8A-07E29630DB9B}"/>
          </ac:picMkLst>
        </pc:picChg>
        <pc:picChg chg="mod">
          <ac:chgData name="Ho Lam Gia Khanh" userId="845caf68328278c6" providerId="LiveId" clId="{2F57BD16-1000-49B4-8116-62B9D7883673}" dt="2022-12-29T07:04:10.311" v="11272" actId="164"/>
          <ac:picMkLst>
            <pc:docMk/>
            <pc:sldMk cId="2379823453" sldId="271"/>
            <ac:picMk id="42" creationId="{F400F043-9899-D956-5EA2-1B50FD2818C9}"/>
          </ac:picMkLst>
        </pc:picChg>
      </pc:sldChg>
      <pc:sldChg chg="addSp delSp modSp add mod ord modAnim">
        <pc:chgData name="Ho Lam Gia Khanh" userId="845caf68328278c6" providerId="LiveId" clId="{2F57BD16-1000-49B4-8116-62B9D7883673}" dt="2022-12-29T19:33:24.097" v="11615"/>
        <pc:sldMkLst>
          <pc:docMk/>
          <pc:sldMk cId="4081530936" sldId="272"/>
        </pc:sldMkLst>
        <pc:spChg chg="del">
          <ac:chgData name="Ho Lam Gia Khanh" userId="845caf68328278c6" providerId="LiveId" clId="{2F57BD16-1000-49B4-8116-62B9D7883673}" dt="2022-12-29T07:04:44.118" v="11283" actId="478"/>
          <ac:spMkLst>
            <pc:docMk/>
            <pc:sldMk cId="4081530936" sldId="272"/>
            <ac:spMk id="12" creationId="{E5F6D119-B62B-7E2C-F484-CE560EF589DB}"/>
          </ac:spMkLst>
        </pc:spChg>
        <pc:spChg chg="add mod">
          <ac:chgData name="Ho Lam Gia Khanh" userId="845caf68328278c6" providerId="LiveId" clId="{2F57BD16-1000-49B4-8116-62B9D7883673}" dt="2022-12-29T07:04:45.113" v="11284"/>
          <ac:spMkLst>
            <pc:docMk/>
            <pc:sldMk cId="4081530936" sldId="272"/>
            <ac:spMk id="13" creationId="{EBC2D99B-0311-9414-A636-73597B2229B2}"/>
          </ac:spMkLst>
        </pc:spChg>
        <pc:spChg chg="add mod">
          <ac:chgData name="Ho Lam Gia Khanh" userId="845caf68328278c6" providerId="LiveId" clId="{2F57BD16-1000-49B4-8116-62B9D7883673}" dt="2022-12-29T19:20:40.697" v="11509"/>
          <ac:spMkLst>
            <pc:docMk/>
            <pc:sldMk cId="4081530936" sldId="272"/>
            <ac:spMk id="22" creationId="{EF2CCE72-4E30-0AE7-6026-C3435CD3DF30}"/>
          </ac:spMkLst>
        </pc:spChg>
        <pc:spChg chg="mod">
          <ac:chgData name="Ho Lam Gia Khanh" userId="845caf68328278c6" providerId="LiveId" clId="{2F57BD16-1000-49B4-8116-62B9D7883673}" dt="2022-12-29T07:04:45.113" v="11284"/>
          <ac:spMkLst>
            <pc:docMk/>
            <pc:sldMk cId="4081530936" sldId="272"/>
            <ac:spMk id="23" creationId="{9BBE83C2-142B-094D-BF6A-4436779B71F4}"/>
          </ac:spMkLst>
        </pc:spChg>
        <pc:spChg chg="del">
          <ac:chgData name="Ho Lam Gia Khanh" userId="845caf68328278c6" providerId="LiveId" clId="{2F57BD16-1000-49B4-8116-62B9D7883673}" dt="2022-12-27T17:19:26.476" v="10009" actId="478"/>
          <ac:spMkLst>
            <pc:docMk/>
            <pc:sldMk cId="4081530936" sldId="272"/>
            <ac:spMk id="24" creationId="{D222AC95-EABD-3C99-40DE-736980553E0D}"/>
          </ac:spMkLst>
        </pc:spChg>
        <pc:spChg chg="mod">
          <ac:chgData name="Ho Lam Gia Khanh" userId="845caf68328278c6" providerId="LiveId" clId="{2F57BD16-1000-49B4-8116-62B9D7883673}" dt="2022-12-27T17:18:58.472" v="10002" actId="20577"/>
          <ac:spMkLst>
            <pc:docMk/>
            <pc:sldMk cId="4081530936" sldId="272"/>
            <ac:spMk id="25" creationId="{3D82DBA0-D8CC-352F-F60A-3752D449C395}"/>
          </ac:spMkLst>
        </pc:spChg>
        <pc:spChg chg="add mod">
          <ac:chgData name="Ho Lam Gia Khanh" userId="845caf68328278c6" providerId="LiveId" clId="{2F57BD16-1000-49B4-8116-62B9D7883673}" dt="2022-12-29T07:04:45.113" v="11284"/>
          <ac:spMkLst>
            <pc:docMk/>
            <pc:sldMk cId="4081530936" sldId="272"/>
            <ac:spMk id="28" creationId="{7E6D6A79-43F4-D78E-A729-18B0CE4E3A3E}"/>
          </ac:spMkLst>
        </pc:spChg>
        <pc:spChg chg="add mod">
          <ac:chgData name="Ho Lam Gia Khanh" userId="845caf68328278c6" providerId="LiveId" clId="{2F57BD16-1000-49B4-8116-62B9D7883673}" dt="2022-12-29T07:04:45.113" v="11284"/>
          <ac:spMkLst>
            <pc:docMk/>
            <pc:sldMk cId="4081530936" sldId="272"/>
            <ac:spMk id="32" creationId="{19302F08-E025-6F15-6784-04A35C4A1F49}"/>
          </ac:spMkLst>
        </pc:spChg>
        <pc:spChg chg="add mod">
          <ac:chgData name="Ho Lam Gia Khanh" userId="845caf68328278c6" providerId="LiveId" clId="{2F57BD16-1000-49B4-8116-62B9D7883673}" dt="2022-12-29T07:04:45.113" v="11284"/>
          <ac:spMkLst>
            <pc:docMk/>
            <pc:sldMk cId="4081530936" sldId="272"/>
            <ac:spMk id="34" creationId="{6D5A1C71-6F6B-0407-173D-735A33DA2662}"/>
          </ac:spMkLst>
        </pc:spChg>
        <pc:spChg chg="del">
          <ac:chgData name="Ho Lam Gia Khanh" userId="845caf68328278c6" providerId="LiveId" clId="{2F57BD16-1000-49B4-8116-62B9D7883673}" dt="2022-12-29T07:04:44.118" v="11283" actId="478"/>
          <ac:spMkLst>
            <pc:docMk/>
            <pc:sldMk cId="4081530936" sldId="272"/>
            <ac:spMk id="35" creationId="{FA97A997-383C-F2AA-E9F8-BC0803378EA7}"/>
          </ac:spMkLst>
        </pc:spChg>
        <pc:spChg chg="del">
          <ac:chgData name="Ho Lam Gia Khanh" userId="845caf68328278c6" providerId="LiveId" clId="{2F57BD16-1000-49B4-8116-62B9D7883673}" dt="2022-12-29T07:04:44.118" v="11283" actId="478"/>
          <ac:spMkLst>
            <pc:docMk/>
            <pc:sldMk cId="4081530936" sldId="272"/>
            <ac:spMk id="37" creationId="{ABB153DC-05FF-31CB-EB12-796EB105183F}"/>
          </ac:spMkLst>
        </pc:spChg>
        <pc:spChg chg="del">
          <ac:chgData name="Ho Lam Gia Khanh" userId="845caf68328278c6" providerId="LiveId" clId="{2F57BD16-1000-49B4-8116-62B9D7883673}" dt="2022-12-29T07:04:44.118" v="11283" actId="478"/>
          <ac:spMkLst>
            <pc:docMk/>
            <pc:sldMk cId="4081530936" sldId="272"/>
            <ac:spMk id="46" creationId="{07AFB619-00F2-2406-744A-6A5E95F5D207}"/>
          </ac:spMkLst>
        </pc:spChg>
        <pc:grpChg chg="del">
          <ac:chgData name="Ho Lam Gia Khanh" userId="845caf68328278c6" providerId="LiveId" clId="{2F57BD16-1000-49B4-8116-62B9D7883673}" dt="2022-12-29T07:04:44.118" v="11283" actId="478"/>
          <ac:grpSpMkLst>
            <pc:docMk/>
            <pc:sldMk cId="4081530936" sldId="272"/>
            <ac:grpSpMk id="16" creationId="{B9F11792-4511-30E9-41B1-2D52F6F9A904}"/>
          </ac:grpSpMkLst>
        </pc:grpChg>
        <pc:grpChg chg="add mod">
          <ac:chgData name="Ho Lam Gia Khanh" userId="845caf68328278c6" providerId="LiveId" clId="{2F57BD16-1000-49B4-8116-62B9D7883673}" dt="2022-12-29T07:04:45.113" v="11284"/>
          <ac:grpSpMkLst>
            <pc:docMk/>
            <pc:sldMk cId="4081530936" sldId="272"/>
            <ac:grpSpMk id="19" creationId="{328CB281-F8F5-FA1F-DD41-F602E29FA4BB}"/>
          </ac:grpSpMkLst>
        </pc:grpChg>
        <pc:picChg chg="del">
          <ac:chgData name="Ho Lam Gia Khanh" userId="845caf68328278c6" providerId="LiveId" clId="{2F57BD16-1000-49B4-8116-62B9D7883673}" dt="2022-12-27T17:18:39.586" v="10001" actId="478"/>
          <ac:picMkLst>
            <pc:docMk/>
            <pc:sldMk cId="4081530936" sldId="272"/>
            <ac:picMk id="13" creationId="{5E9D26AD-FA62-4925-DC36-B20FB17B7C38}"/>
          </ac:picMkLst>
        </pc:picChg>
        <pc:picChg chg="del">
          <ac:chgData name="Ho Lam Gia Khanh" userId="845caf68328278c6" providerId="LiveId" clId="{2F57BD16-1000-49B4-8116-62B9D7883673}" dt="2022-12-29T07:04:44.118" v="11283" actId="478"/>
          <ac:picMkLst>
            <pc:docMk/>
            <pc:sldMk cId="4081530936" sldId="272"/>
            <ac:picMk id="14" creationId="{4B7C9C0F-D672-478B-EE03-3008314A8C34}"/>
          </ac:picMkLst>
        </pc:picChg>
        <pc:picChg chg="del">
          <ac:chgData name="Ho Lam Gia Khanh" userId="845caf68328278c6" providerId="LiveId" clId="{2F57BD16-1000-49B4-8116-62B9D7883673}" dt="2022-12-27T17:19:25.749" v="10008" actId="478"/>
          <ac:picMkLst>
            <pc:docMk/>
            <pc:sldMk cId="4081530936" sldId="272"/>
            <ac:picMk id="23" creationId="{67C1BEFB-F52A-019D-6CFF-0A570737C4D0}"/>
          </ac:picMkLst>
        </pc:picChg>
        <pc:picChg chg="mod">
          <ac:chgData name="Ho Lam Gia Khanh" userId="845caf68328278c6" providerId="LiveId" clId="{2F57BD16-1000-49B4-8116-62B9D7883673}" dt="2022-12-29T07:04:45.113" v="11284"/>
          <ac:picMkLst>
            <pc:docMk/>
            <pc:sldMk cId="4081530936" sldId="272"/>
            <ac:picMk id="24" creationId="{CB9524D1-5F9E-A793-08BC-8CEC55B6DAB8}"/>
          </ac:picMkLst>
        </pc:picChg>
        <pc:picChg chg="add mod">
          <ac:chgData name="Ho Lam Gia Khanh" userId="845caf68328278c6" providerId="LiveId" clId="{2F57BD16-1000-49B4-8116-62B9D7883673}" dt="2022-12-27T17:19:42.794" v="10014" actId="14100"/>
          <ac:picMkLst>
            <pc:docMk/>
            <pc:sldMk cId="4081530936" sldId="272"/>
            <ac:picMk id="26" creationId="{6CDD0EEC-5AAD-1E0B-A7EC-ACD8796A9510}"/>
          </ac:picMkLst>
        </pc:picChg>
        <pc:picChg chg="add mod">
          <ac:chgData name="Ho Lam Gia Khanh" userId="845caf68328278c6" providerId="LiveId" clId="{2F57BD16-1000-49B4-8116-62B9D7883673}" dt="2022-12-29T07:04:45.113" v="11284"/>
          <ac:picMkLst>
            <pc:docMk/>
            <pc:sldMk cId="4081530936" sldId="272"/>
            <ac:picMk id="27" creationId="{CB28C5FC-76E5-1E70-6958-BD0A46D9CF81}"/>
          </ac:picMkLst>
        </pc:picChg>
        <pc:picChg chg="add mod">
          <ac:chgData name="Ho Lam Gia Khanh" userId="845caf68328278c6" providerId="LiveId" clId="{2F57BD16-1000-49B4-8116-62B9D7883673}" dt="2022-12-29T07:04:45.113" v="11284"/>
          <ac:picMkLst>
            <pc:docMk/>
            <pc:sldMk cId="4081530936" sldId="272"/>
            <ac:picMk id="31" creationId="{FC37AF04-6D6E-16B0-F0D0-146F6202D2FD}"/>
          </ac:picMkLst>
        </pc:picChg>
        <pc:picChg chg="add mod">
          <ac:chgData name="Ho Lam Gia Khanh" userId="845caf68328278c6" providerId="LiveId" clId="{2F57BD16-1000-49B4-8116-62B9D7883673}" dt="2022-12-29T07:04:45.113" v="11284"/>
          <ac:picMkLst>
            <pc:docMk/>
            <pc:sldMk cId="4081530936" sldId="272"/>
            <ac:picMk id="33" creationId="{26B7C0F9-ED73-4F34-C67A-0E6BC2102FD2}"/>
          </ac:picMkLst>
        </pc:picChg>
        <pc:picChg chg="add mod">
          <ac:chgData name="Ho Lam Gia Khanh" userId="845caf68328278c6" providerId="LiveId" clId="{2F57BD16-1000-49B4-8116-62B9D7883673}" dt="2022-12-29T07:04:45.113" v="11284"/>
          <ac:picMkLst>
            <pc:docMk/>
            <pc:sldMk cId="4081530936" sldId="272"/>
            <ac:picMk id="38" creationId="{89983D4F-8112-1673-0BC2-8774A7CC1AE7}"/>
          </ac:picMkLst>
        </pc:picChg>
        <pc:picChg chg="del">
          <ac:chgData name="Ho Lam Gia Khanh" userId="845caf68328278c6" providerId="LiveId" clId="{2F57BD16-1000-49B4-8116-62B9D7883673}" dt="2022-12-29T07:04:44.118" v="11283" actId="478"/>
          <ac:picMkLst>
            <pc:docMk/>
            <pc:sldMk cId="4081530936" sldId="272"/>
            <ac:picMk id="42" creationId="{F400F043-9899-D956-5EA2-1B50FD2818C9}"/>
          </ac:picMkLst>
        </pc:picChg>
        <pc:picChg chg="del">
          <ac:chgData name="Ho Lam Gia Khanh" userId="845caf68328278c6" providerId="LiveId" clId="{2F57BD16-1000-49B4-8116-62B9D7883673}" dt="2022-12-29T07:04:44.118" v="11283" actId="478"/>
          <ac:picMkLst>
            <pc:docMk/>
            <pc:sldMk cId="4081530936" sldId="272"/>
            <ac:picMk id="44" creationId="{CBFFC29C-4F46-AA57-2C41-16D7657F9708}"/>
          </ac:picMkLst>
        </pc:picChg>
        <pc:picChg chg="del">
          <ac:chgData name="Ho Lam Gia Khanh" userId="845caf68328278c6" providerId="LiveId" clId="{2F57BD16-1000-49B4-8116-62B9D7883673}" dt="2022-12-29T07:04:44.118" v="11283" actId="478"/>
          <ac:picMkLst>
            <pc:docMk/>
            <pc:sldMk cId="4081530936" sldId="272"/>
            <ac:picMk id="47" creationId="{6473BF2E-F2B6-23E9-2805-9CD39972145B}"/>
          </ac:picMkLst>
        </pc:picChg>
      </pc:sldChg>
      <pc:sldChg chg="addSp delSp modSp add mod ord modAnim">
        <pc:chgData name="Ho Lam Gia Khanh" userId="845caf68328278c6" providerId="LiveId" clId="{2F57BD16-1000-49B4-8116-62B9D7883673}" dt="2022-12-29T19:33:33.039" v="11616"/>
        <pc:sldMkLst>
          <pc:docMk/>
          <pc:sldMk cId="3033629398" sldId="273"/>
        </pc:sldMkLst>
        <pc:spChg chg="del">
          <ac:chgData name="Ho Lam Gia Khanh" userId="845caf68328278c6" providerId="LiveId" clId="{2F57BD16-1000-49B4-8116-62B9D7883673}" dt="2022-12-29T07:04:49.584" v="11285" actId="478"/>
          <ac:spMkLst>
            <pc:docMk/>
            <pc:sldMk cId="3033629398" sldId="273"/>
            <ac:spMk id="12" creationId="{E5F6D119-B62B-7E2C-F484-CE560EF589DB}"/>
          </ac:spMkLst>
        </pc:spChg>
        <pc:spChg chg="add mod">
          <ac:chgData name="Ho Lam Gia Khanh" userId="845caf68328278c6" providerId="LiveId" clId="{2F57BD16-1000-49B4-8116-62B9D7883673}" dt="2022-12-29T07:04:50.626" v="11286"/>
          <ac:spMkLst>
            <pc:docMk/>
            <pc:sldMk cId="3033629398" sldId="273"/>
            <ac:spMk id="13" creationId="{A4383D0A-DCF5-B45A-47FD-BDCB2912B5D8}"/>
          </ac:spMkLst>
        </pc:spChg>
        <pc:spChg chg="mod">
          <ac:chgData name="Ho Lam Gia Khanh" userId="845caf68328278c6" providerId="LiveId" clId="{2F57BD16-1000-49B4-8116-62B9D7883673}" dt="2022-12-29T19:20:57.955" v="11510"/>
          <ac:spMkLst>
            <pc:docMk/>
            <pc:sldMk cId="3033629398" sldId="273"/>
            <ac:spMk id="22" creationId="{EF2CCE72-4E30-0AE7-6026-C3435CD3DF30}"/>
          </ac:spMkLst>
        </pc:spChg>
        <pc:spChg chg="mod">
          <ac:chgData name="Ho Lam Gia Khanh" userId="845caf68328278c6" providerId="LiveId" clId="{2F57BD16-1000-49B4-8116-62B9D7883673}" dt="2022-12-29T07:04:50.626" v="11286"/>
          <ac:spMkLst>
            <pc:docMk/>
            <pc:sldMk cId="3033629398" sldId="273"/>
            <ac:spMk id="24" creationId="{486CF873-3954-3C09-A279-8B1C158C728D}"/>
          </ac:spMkLst>
        </pc:spChg>
        <pc:spChg chg="add mod">
          <ac:chgData name="Ho Lam Gia Khanh" userId="845caf68328278c6" providerId="LiveId" clId="{2F57BD16-1000-49B4-8116-62B9D7883673}" dt="2022-12-29T07:04:50.626" v="11286"/>
          <ac:spMkLst>
            <pc:docMk/>
            <pc:sldMk cId="3033629398" sldId="273"/>
            <ac:spMk id="28" creationId="{8644CA60-6000-05DB-1BED-C1615461E7C2}"/>
          </ac:spMkLst>
        </pc:spChg>
        <pc:spChg chg="add mod">
          <ac:chgData name="Ho Lam Gia Khanh" userId="845caf68328278c6" providerId="LiveId" clId="{2F57BD16-1000-49B4-8116-62B9D7883673}" dt="2022-12-29T07:04:50.626" v="11286"/>
          <ac:spMkLst>
            <pc:docMk/>
            <pc:sldMk cId="3033629398" sldId="273"/>
            <ac:spMk id="32" creationId="{435F1362-17E2-17A2-9AEF-0CD41CBE27FA}"/>
          </ac:spMkLst>
        </pc:spChg>
        <pc:spChg chg="add mod">
          <ac:chgData name="Ho Lam Gia Khanh" userId="845caf68328278c6" providerId="LiveId" clId="{2F57BD16-1000-49B4-8116-62B9D7883673}" dt="2022-12-29T07:04:50.626" v="11286"/>
          <ac:spMkLst>
            <pc:docMk/>
            <pc:sldMk cId="3033629398" sldId="273"/>
            <ac:spMk id="34" creationId="{A60E57E0-01C8-1130-CDE4-7DF9DBCA8825}"/>
          </ac:spMkLst>
        </pc:spChg>
        <pc:spChg chg="del">
          <ac:chgData name="Ho Lam Gia Khanh" userId="845caf68328278c6" providerId="LiveId" clId="{2F57BD16-1000-49B4-8116-62B9D7883673}" dt="2022-12-29T07:04:49.584" v="11285" actId="478"/>
          <ac:spMkLst>
            <pc:docMk/>
            <pc:sldMk cId="3033629398" sldId="273"/>
            <ac:spMk id="35" creationId="{FA97A997-383C-F2AA-E9F8-BC0803378EA7}"/>
          </ac:spMkLst>
        </pc:spChg>
        <pc:spChg chg="del">
          <ac:chgData name="Ho Lam Gia Khanh" userId="845caf68328278c6" providerId="LiveId" clId="{2F57BD16-1000-49B4-8116-62B9D7883673}" dt="2022-12-29T07:04:49.584" v="11285" actId="478"/>
          <ac:spMkLst>
            <pc:docMk/>
            <pc:sldMk cId="3033629398" sldId="273"/>
            <ac:spMk id="37" creationId="{ABB153DC-05FF-31CB-EB12-796EB105183F}"/>
          </ac:spMkLst>
        </pc:spChg>
        <pc:spChg chg="del">
          <ac:chgData name="Ho Lam Gia Khanh" userId="845caf68328278c6" providerId="LiveId" clId="{2F57BD16-1000-49B4-8116-62B9D7883673}" dt="2022-12-29T07:04:49.584" v="11285" actId="478"/>
          <ac:spMkLst>
            <pc:docMk/>
            <pc:sldMk cId="3033629398" sldId="273"/>
            <ac:spMk id="46" creationId="{07AFB619-00F2-2406-744A-6A5E95F5D207}"/>
          </ac:spMkLst>
        </pc:spChg>
        <pc:grpChg chg="del">
          <ac:chgData name="Ho Lam Gia Khanh" userId="845caf68328278c6" providerId="LiveId" clId="{2F57BD16-1000-49B4-8116-62B9D7883673}" dt="2022-12-29T07:04:49.584" v="11285" actId="478"/>
          <ac:grpSpMkLst>
            <pc:docMk/>
            <pc:sldMk cId="3033629398" sldId="273"/>
            <ac:grpSpMk id="16" creationId="{B9F11792-4511-30E9-41B1-2D52F6F9A904}"/>
          </ac:grpSpMkLst>
        </pc:grpChg>
        <pc:grpChg chg="add mod">
          <ac:chgData name="Ho Lam Gia Khanh" userId="845caf68328278c6" providerId="LiveId" clId="{2F57BD16-1000-49B4-8116-62B9D7883673}" dt="2022-12-29T07:04:50.626" v="11286"/>
          <ac:grpSpMkLst>
            <pc:docMk/>
            <pc:sldMk cId="3033629398" sldId="273"/>
            <ac:grpSpMk id="23" creationId="{B1EC341F-A615-1186-3CF4-F870365D1666}"/>
          </ac:grpSpMkLst>
        </pc:grpChg>
        <pc:picChg chg="add del mod">
          <ac:chgData name="Ho Lam Gia Khanh" userId="845caf68328278c6" providerId="LiveId" clId="{2F57BD16-1000-49B4-8116-62B9D7883673}" dt="2022-12-27T17:23:09.089" v="10054" actId="478"/>
          <ac:picMkLst>
            <pc:docMk/>
            <pc:sldMk cId="3033629398" sldId="273"/>
            <ac:picMk id="13" creationId="{0D2706CE-54A6-7CC9-4F73-C1F45E7779E7}"/>
          </ac:picMkLst>
        </pc:picChg>
        <pc:picChg chg="del">
          <ac:chgData name="Ho Lam Gia Khanh" userId="845caf68328278c6" providerId="LiveId" clId="{2F57BD16-1000-49B4-8116-62B9D7883673}" dt="2022-12-29T07:04:49.584" v="11285" actId="478"/>
          <ac:picMkLst>
            <pc:docMk/>
            <pc:sldMk cId="3033629398" sldId="273"/>
            <ac:picMk id="14" creationId="{4B7C9C0F-D672-478B-EE03-3008314A8C34}"/>
          </ac:picMkLst>
        </pc:picChg>
        <pc:picChg chg="add mod">
          <ac:chgData name="Ho Lam Gia Khanh" userId="845caf68328278c6" providerId="LiveId" clId="{2F57BD16-1000-49B4-8116-62B9D7883673}" dt="2022-12-27T17:23:10.211" v="10055"/>
          <ac:picMkLst>
            <pc:docMk/>
            <pc:sldMk cId="3033629398" sldId="273"/>
            <ac:picMk id="19" creationId="{99FA7BA8-4912-1545-0DE2-D7EBD056064A}"/>
          </ac:picMkLst>
        </pc:picChg>
        <pc:picChg chg="del">
          <ac:chgData name="Ho Lam Gia Khanh" userId="845caf68328278c6" providerId="LiveId" clId="{2F57BD16-1000-49B4-8116-62B9D7883673}" dt="2022-12-27T17:20:34.713" v="10024" actId="478"/>
          <ac:picMkLst>
            <pc:docMk/>
            <pc:sldMk cId="3033629398" sldId="273"/>
            <ac:picMk id="26" creationId="{6CDD0EEC-5AAD-1E0B-A7EC-ACD8796A9510}"/>
          </ac:picMkLst>
        </pc:picChg>
        <pc:picChg chg="mod">
          <ac:chgData name="Ho Lam Gia Khanh" userId="845caf68328278c6" providerId="LiveId" clId="{2F57BD16-1000-49B4-8116-62B9D7883673}" dt="2022-12-29T07:04:50.626" v="11286"/>
          <ac:picMkLst>
            <pc:docMk/>
            <pc:sldMk cId="3033629398" sldId="273"/>
            <ac:picMk id="26" creationId="{B6EC4507-4BDE-9F2A-70CB-664AF07E36FB}"/>
          </ac:picMkLst>
        </pc:picChg>
        <pc:picChg chg="add mod">
          <ac:chgData name="Ho Lam Gia Khanh" userId="845caf68328278c6" providerId="LiveId" clId="{2F57BD16-1000-49B4-8116-62B9D7883673}" dt="2022-12-29T07:04:50.626" v="11286"/>
          <ac:picMkLst>
            <pc:docMk/>
            <pc:sldMk cId="3033629398" sldId="273"/>
            <ac:picMk id="27" creationId="{0156D373-166C-E3DB-1466-48E7E8AF6C63}"/>
          </ac:picMkLst>
        </pc:picChg>
        <pc:picChg chg="add mod">
          <ac:chgData name="Ho Lam Gia Khanh" userId="845caf68328278c6" providerId="LiveId" clId="{2F57BD16-1000-49B4-8116-62B9D7883673}" dt="2022-12-29T07:04:50.626" v="11286"/>
          <ac:picMkLst>
            <pc:docMk/>
            <pc:sldMk cId="3033629398" sldId="273"/>
            <ac:picMk id="31" creationId="{0B2E8745-98ED-A28D-013C-325D9ED1753B}"/>
          </ac:picMkLst>
        </pc:picChg>
        <pc:picChg chg="add mod">
          <ac:chgData name="Ho Lam Gia Khanh" userId="845caf68328278c6" providerId="LiveId" clId="{2F57BD16-1000-49B4-8116-62B9D7883673}" dt="2022-12-29T07:04:50.626" v="11286"/>
          <ac:picMkLst>
            <pc:docMk/>
            <pc:sldMk cId="3033629398" sldId="273"/>
            <ac:picMk id="33" creationId="{A8DCA7E1-7D54-AFED-1542-452045FB9045}"/>
          </ac:picMkLst>
        </pc:picChg>
        <pc:picChg chg="add mod">
          <ac:chgData name="Ho Lam Gia Khanh" userId="845caf68328278c6" providerId="LiveId" clId="{2F57BD16-1000-49B4-8116-62B9D7883673}" dt="2022-12-29T07:04:50.626" v="11286"/>
          <ac:picMkLst>
            <pc:docMk/>
            <pc:sldMk cId="3033629398" sldId="273"/>
            <ac:picMk id="38" creationId="{9B9E5682-1FA2-A497-7AAC-CF886C5B627F}"/>
          </ac:picMkLst>
        </pc:picChg>
        <pc:picChg chg="del">
          <ac:chgData name="Ho Lam Gia Khanh" userId="845caf68328278c6" providerId="LiveId" clId="{2F57BD16-1000-49B4-8116-62B9D7883673}" dt="2022-12-29T07:04:49.584" v="11285" actId="478"/>
          <ac:picMkLst>
            <pc:docMk/>
            <pc:sldMk cId="3033629398" sldId="273"/>
            <ac:picMk id="42" creationId="{F400F043-9899-D956-5EA2-1B50FD2818C9}"/>
          </ac:picMkLst>
        </pc:picChg>
        <pc:picChg chg="del">
          <ac:chgData name="Ho Lam Gia Khanh" userId="845caf68328278c6" providerId="LiveId" clId="{2F57BD16-1000-49B4-8116-62B9D7883673}" dt="2022-12-29T07:04:49.584" v="11285" actId="478"/>
          <ac:picMkLst>
            <pc:docMk/>
            <pc:sldMk cId="3033629398" sldId="273"/>
            <ac:picMk id="44" creationId="{CBFFC29C-4F46-AA57-2C41-16D7657F9708}"/>
          </ac:picMkLst>
        </pc:picChg>
        <pc:picChg chg="del">
          <ac:chgData name="Ho Lam Gia Khanh" userId="845caf68328278c6" providerId="LiveId" clId="{2F57BD16-1000-49B4-8116-62B9D7883673}" dt="2022-12-29T07:04:49.584" v="11285" actId="478"/>
          <ac:picMkLst>
            <pc:docMk/>
            <pc:sldMk cId="3033629398" sldId="273"/>
            <ac:picMk id="47" creationId="{6473BF2E-F2B6-23E9-2805-9CD39972145B}"/>
          </ac:picMkLst>
        </pc:picChg>
      </pc:sldChg>
      <pc:sldChg chg="addSp delSp modSp add mod ord modAnim">
        <pc:chgData name="Ho Lam Gia Khanh" userId="845caf68328278c6" providerId="LiveId" clId="{2F57BD16-1000-49B4-8116-62B9D7883673}" dt="2022-12-29T19:22:22.219" v="11568"/>
        <pc:sldMkLst>
          <pc:docMk/>
          <pc:sldMk cId="3188151177" sldId="274"/>
        </pc:sldMkLst>
        <pc:spChg chg="mod">
          <ac:chgData name="Ho Lam Gia Khanh" userId="845caf68328278c6" providerId="LiveId" clId="{2F57BD16-1000-49B4-8116-62B9D7883673}" dt="2022-12-27T17:21:54.008" v="10039"/>
          <ac:spMkLst>
            <pc:docMk/>
            <pc:sldMk cId="3188151177" sldId="274"/>
            <ac:spMk id="10" creationId="{25945F48-7C20-16BE-3218-50E509904077}"/>
          </ac:spMkLst>
        </pc:spChg>
        <pc:spChg chg="del">
          <ac:chgData name="Ho Lam Gia Khanh" userId="845caf68328278c6" providerId="LiveId" clId="{2F57BD16-1000-49B4-8116-62B9D7883673}" dt="2022-12-29T07:04:55.607" v="11287" actId="478"/>
          <ac:spMkLst>
            <pc:docMk/>
            <pc:sldMk cId="3188151177" sldId="274"/>
            <ac:spMk id="12" creationId="{E5F6D119-B62B-7E2C-F484-CE560EF589DB}"/>
          </ac:spMkLst>
        </pc:spChg>
        <pc:spChg chg="add mod">
          <ac:chgData name="Ho Lam Gia Khanh" userId="845caf68328278c6" providerId="LiveId" clId="{2F57BD16-1000-49B4-8116-62B9D7883673}" dt="2022-12-29T07:04:56.383" v="11288"/>
          <ac:spMkLst>
            <pc:docMk/>
            <pc:sldMk cId="3188151177" sldId="274"/>
            <ac:spMk id="19" creationId="{BE2C3085-441D-82A1-5417-465D507003FA}"/>
          </ac:spMkLst>
        </pc:spChg>
        <pc:spChg chg="add mod">
          <ac:chgData name="Ho Lam Gia Khanh" userId="845caf68328278c6" providerId="LiveId" clId="{2F57BD16-1000-49B4-8116-62B9D7883673}" dt="2022-12-27T17:21:49.191" v="10038" actId="571"/>
          <ac:spMkLst>
            <pc:docMk/>
            <pc:sldMk cId="3188151177" sldId="274"/>
            <ac:spMk id="19" creationId="{F2410740-06EB-D0A4-8BF5-B0D430128B85}"/>
          </ac:spMkLst>
        </pc:spChg>
        <pc:spChg chg="del mod">
          <ac:chgData name="Ho Lam Gia Khanh" userId="845caf68328278c6" providerId="LiveId" clId="{2F57BD16-1000-49B4-8116-62B9D7883673}" dt="2022-12-27T17:22:50.023" v="10051" actId="478"/>
          <ac:spMkLst>
            <pc:docMk/>
            <pc:sldMk cId="3188151177" sldId="274"/>
            <ac:spMk id="22" creationId="{EF2CCE72-4E30-0AE7-6026-C3435CD3DF30}"/>
          </ac:spMkLst>
        </pc:spChg>
        <pc:spChg chg="mod">
          <ac:chgData name="Ho Lam Gia Khanh" userId="845caf68328278c6" providerId="LiveId" clId="{2F57BD16-1000-49B4-8116-62B9D7883673}" dt="2022-12-29T07:04:56.383" v="11288"/>
          <ac:spMkLst>
            <pc:docMk/>
            <pc:sldMk cId="3188151177" sldId="274"/>
            <ac:spMk id="23" creationId="{D3AAE4A2-A4CB-4047-7AD7-84EFB03A72CC}"/>
          </ac:spMkLst>
        </pc:spChg>
        <pc:spChg chg="add mod">
          <ac:chgData name="Ho Lam Gia Khanh" userId="845caf68328278c6" providerId="LiveId" clId="{2F57BD16-1000-49B4-8116-62B9D7883673}" dt="2022-12-29T19:22:22.219" v="11568"/>
          <ac:spMkLst>
            <pc:docMk/>
            <pc:sldMk cId="3188151177" sldId="274"/>
            <ac:spMk id="24" creationId="{577F10F4-5951-473B-56FC-7063080E3761}"/>
          </ac:spMkLst>
        </pc:spChg>
        <pc:spChg chg="add mod">
          <ac:chgData name="Ho Lam Gia Khanh" userId="845caf68328278c6" providerId="LiveId" clId="{2F57BD16-1000-49B4-8116-62B9D7883673}" dt="2022-12-29T07:04:56.383" v="11288"/>
          <ac:spMkLst>
            <pc:docMk/>
            <pc:sldMk cId="3188151177" sldId="274"/>
            <ac:spMk id="28" creationId="{6D171E35-E2D9-ACBD-32D8-4162835BA44A}"/>
          </ac:spMkLst>
        </pc:spChg>
        <pc:spChg chg="add mod">
          <ac:chgData name="Ho Lam Gia Khanh" userId="845caf68328278c6" providerId="LiveId" clId="{2F57BD16-1000-49B4-8116-62B9D7883673}" dt="2022-12-29T07:04:56.383" v="11288"/>
          <ac:spMkLst>
            <pc:docMk/>
            <pc:sldMk cId="3188151177" sldId="274"/>
            <ac:spMk id="32" creationId="{234E95E6-A23F-E44B-415A-D589120D7C4D}"/>
          </ac:spMkLst>
        </pc:spChg>
        <pc:spChg chg="add mod">
          <ac:chgData name="Ho Lam Gia Khanh" userId="845caf68328278c6" providerId="LiveId" clId="{2F57BD16-1000-49B4-8116-62B9D7883673}" dt="2022-12-29T07:04:56.383" v="11288"/>
          <ac:spMkLst>
            <pc:docMk/>
            <pc:sldMk cId="3188151177" sldId="274"/>
            <ac:spMk id="34" creationId="{DBF7E62F-78DC-8340-3D1E-26F3B8C235A0}"/>
          </ac:spMkLst>
        </pc:spChg>
        <pc:spChg chg="del">
          <ac:chgData name="Ho Lam Gia Khanh" userId="845caf68328278c6" providerId="LiveId" clId="{2F57BD16-1000-49B4-8116-62B9D7883673}" dt="2022-12-29T07:04:55.607" v="11287" actId="478"/>
          <ac:spMkLst>
            <pc:docMk/>
            <pc:sldMk cId="3188151177" sldId="274"/>
            <ac:spMk id="35" creationId="{FA97A997-383C-F2AA-E9F8-BC0803378EA7}"/>
          </ac:spMkLst>
        </pc:spChg>
        <pc:spChg chg="del">
          <ac:chgData name="Ho Lam Gia Khanh" userId="845caf68328278c6" providerId="LiveId" clId="{2F57BD16-1000-49B4-8116-62B9D7883673}" dt="2022-12-29T07:04:55.607" v="11287" actId="478"/>
          <ac:spMkLst>
            <pc:docMk/>
            <pc:sldMk cId="3188151177" sldId="274"/>
            <ac:spMk id="37" creationId="{ABB153DC-05FF-31CB-EB12-796EB105183F}"/>
          </ac:spMkLst>
        </pc:spChg>
        <pc:spChg chg="del">
          <ac:chgData name="Ho Lam Gia Khanh" userId="845caf68328278c6" providerId="LiveId" clId="{2F57BD16-1000-49B4-8116-62B9D7883673}" dt="2022-12-29T07:04:55.607" v="11287" actId="478"/>
          <ac:spMkLst>
            <pc:docMk/>
            <pc:sldMk cId="3188151177" sldId="274"/>
            <ac:spMk id="46" creationId="{07AFB619-00F2-2406-744A-6A5E95F5D207}"/>
          </ac:spMkLst>
        </pc:spChg>
        <pc:grpChg chg="del">
          <ac:chgData name="Ho Lam Gia Khanh" userId="845caf68328278c6" providerId="LiveId" clId="{2F57BD16-1000-49B4-8116-62B9D7883673}" dt="2022-12-29T07:04:55.607" v="11287" actId="478"/>
          <ac:grpSpMkLst>
            <pc:docMk/>
            <pc:sldMk cId="3188151177" sldId="274"/>
            <ac:grpSpMk id="16" creationId="{B9F11792-4511-30E9-41B1-2D52F6F9A904}"/>
          </ac:grpSpMkLst>
        </pc:grpChg>
        <pc:grpChg chg="add mod">
          <ac:chgData name="Ho Lam Gia Khanh" userId="845caf68328278c6" providerId="LiveId" clId="{2F57BD16-1000-49B4-8116-62B9D7883673}" dt="2022-12-29T07:04:56.383" v="11288"/>
          <ac:grpSpMkLst>
            <pc:docMk/>
            <pc:sldMk cId="3188151177" sldId="274"/>
            <ac:grpSpMk id="22" creationId="{94CD8121-E7CA-F18E-BA06-BAE89185C3FE}"/>
          </ac:grpSpMkLst>
        </pc:grpChg>
        <pc:picChg chg="mod">
          <ac:chgData name="Ho Lam Gia Khanh" userId="845caf68328278c6" providerId="LiveId" clId="{2F57BD16-1000-49B4-8116-62B9D7883673}" dt="2022-12-27T17:23:02.987" v="10053" actId="1076"/>
          <ac:picMkLst>
            <pc:docMk/>
            <pc:sldMk cId="3188151177" sldId="274"/>
            <ac:picMk id="13" creationId="{0D2706CE-54A6-7CC9-4F73-C1F45E7779E7}"/>
          </ac:picMkLst>
        </pc:picChg>
        <pc:picChg chg="del">
          <ac:chgData name="Ho Lam Gia Khanh" userId="845caf68328278c6" providerId="LiveId" clId="{2F57BD16-1000-49B4-8116-62B9D7883673}" dt="2022-12-29T07:04:55.607" v="11287" actId="478"/>
          <ac:picMkLst>
            <pc:docMk/>
            <pc:sldMk cId="3188151177" sldId="274"/>
            <ac:picMk id="14" creationId="{4B7C9C0F-D672-478B-EE03-3008314A8C34}"/>
          </ac:picMkLst>
        </pc:picChg>
        <pc:picChg chg="mod">
          <ac:chgData name="Ho Lam Gia Khanh" userId="845caf68328278c6" providerId="LiveId" clId="{2F57BD16-1000-49B4-8116-62B9D7883673}" dt="2022-12-29T07:04:56.383" v="11288"/>
          <ac:picMkLst>
            <pc:docMk/>
            <pc:sldMk cId="3188151177" sldId="274"/>
            <ac:picMk id="26" creationId="{46D14275-B006-932A-B469-090982C092C4}"/>
          </ac:picMkLst>
        </pc:picChg>
        <pc:picChg chg="add del mod">
          <ac:chgData name="Ho Lam Gia Khanh" userId="845caf68328278c6" providerId="LiveId" clId="{2F57BD16-1000-49B4-8116-62B9D7883673}" dt="2022-12-27T17:25:04.552" v="10059" actId="478"/>
          <ac:picMkLst>
            <pc:docMk/>
            <pc:sldMk cId="3188151177" sldId="274"/>
            <ac:picMk id="26" creationId="{F4A86DFF-F3A7-4AA6-C2E5-2F658B1DE26E}"/>
          </ac:picMkLst>
        </pc:picChg>
        <pc:picChg chg="add mod">
          <ac:chgData name="Ho Lam Gia Khanh" userId="845caf68328278c6" providerId="LiveId" clId="{2F57BD16-1000-49B4-8116-62B9D7883673}" dt="2022-12-29T07:04:56.383" v="11288"/>
          <ac:picMkLst>
            <pc:docMk/>
            <pc:sldMk cId="3188151177" sldId="274"/>
            <ac:picMk id="27" creationId="{43B66FC9-86D4-024F-75A9-D3D59806CE25}"/>
          </ac:picMkLst>
        </pc:picChg>
        <pc:picChg chg="add mod">
          <ac:chgData name="Ho Lam Gia Khanh" userId="845caf68328278c6" providerId="LiveId" clId="{2F57BD16-1000-49B4-8116-62B9D7883673}" dt="2022-12-29T07:04:56.383" v="11288"/>
          <ac:picMkLst>
            <pc:docMk/>
            <pc:sldMk cId="3188151177" sldId="274"/>
            <ac:picMk id="31" creationId="{4AAA1200-6061-0C12-CB5D-6DB5662A601E}"/>
          </ac:picMkLst>
        </pc:picChg>
        <pc:picChg chg="add mod">
          <ac:chgData name="Ho Lam Gia Khanh" userId="845caf68328278c6" providerId="LiveId" clId="{2F57BD16-1000-49B4-8116-62B9D7883673}" dt="2022-12-29T07:04:56.383" v="11288"/>
          <ac:picMkLst>
            <pc:docMk/>
            <pc:sldMk cId="3188151177" sldId="274"/>
            <ac:picMk id="33" creationId="{A7155D3D-D6FD-67AC-865D-3BF16A3044E1}"/>
          </ac:picMkLst>
        </pc:picChg>
        <pc:picChg chg="add mod">
          <ac:chgData name="Ho Lam Gia Khanh" userId="845caf68328278c6" providerId="LiveId" clId="{2F57BD16-1000-49B4-8116-62B9D7883673}" dt="2022-12-29T07:04:56.383" v="11288"/>
          <ac:picMkLst>
            <pc:docMk/>
            <pc:sldMk cId="3188151177" sldId="274"/>
            <ac:picMk id="38" creationId="{6F79E7FF-A0C1-1084-7EA1-0F25CB9EC7B3}"/>
          </ac:picMkLst>
        </pc:picChg>
        <pc:picChg chg="del">
          <ac:chgData name="Ho Lam Gia Khanh" userId="845caf68328278c6" providerId="LiveId" clId="{2F57BD16-1000-49B4-8116-62B9D7883673}" dt="2022-12-29T07:04:55.607" v="11287" actId="478"/>
          <ac:picMkLst>
            <pc:docMk/>
            <pc:sldMk cId="3188151177" sldId="274"/>
            <ac:picMk id="42" creationId="{F400F043-9899-D956-5EA2-1B50FD2818C9}"/>
          </ac:picMkLst>
        </pc:picChg>
        <pc:picChg chg="del">
          <ac:chgData name="Ho Lam Gia Khanh" userId="845caf68328278c6" providerId="LiveId" clId="{2F57BD16-1000-49B4-8116-62B9D7883673}" dt="2022-12-29T07:04:55.607" v="11287" actId="478"/>
          <ac:picMkLst>
            <pc:docMk/>
            <pc:sldMk cId="3188151177" sldId="274"/>
            <ac:picMk id="44" creationId="{CBFFC29C-4F46-AA57-2C41-16D7657F9708}"/>
          </ac:picMkLst>
        </pc:picChg>
        <pc:picChg chg="del">
          <ac:chgData name="Ho Lam Gia Khanh" userId="845caf68328278c6" providerId="LiveId" clId="{2F57BD16-1000-49B4-8116-62B9D7883673}" dt="2022-12-29T07:04:55.607" v="11287" actId="478"/>
          <ac:picMkLst>
            <pc:docMk/>
            <pc:sldMk cId="3188151177" sldId="274"/>
            <ac:picMk id="47" creationId="{6473BF2E-F2B6-23E9-2805-9CD39972145B}"/>
          </ac:picMkLst>
        </pc:picChg>
      </pc:sldChg>
      <pc:sldChg chg="addSp delSp modSp add mod">
        <pc:chgData name="Ho Lam Gia Khanh" userId="845caf68328278c6" providerId="LiveId" clId="{2F57BD16-1000-49B4-8116-62B9D7883673}" dt="2022-12-29T19:23:30.341" v="11575" actId="20577"/>
        <pc:sldMkLst>
          <pc:docMk/>
          <pc:sldMk cId="735366122" sldId="275"/>
        </pc:sldMkLst>
        <pc:spChg chg="mod">
          <ac:chgData name="Ho Lam Gia Khanh" userId="845caf68328278c6" providerId="LiveId" clId="{2F57BD16-1000-49B4-8116-62B9D7883673}" dt="2022-12-29T19:23:30.341" v="11575" actId="20577"/>
          <ac:spMkLst>
            <pc:docMk/>
            <pc:sldMk cId="735366122" sldId="275"/>
            <ac:spMk id="24" creationId="{577F10F4-5951-473B-56FC-7063080E3761}"/>
          </ac:spMkLst>
        </pc:spChg>
        <pc:spChg chg="mod">
          <ac:chgData name="Ho Lam Gia Khanh" userId="845caf68328278c6" providerId="LiveId" clId="{2F57BD16-1000-49B4-8116-62B9D7883673}" dt="2022-12-29T07:05:22.960" v="11290" actId="20577"/>
          <ac:spMkLst>
            <pc:docMk/>
            <pc:sldMk cId="735366122" sldId="275"/>
            <ac:spMk id="25" creationId="{3D82DBA0-D8CC-352F-F60A-3752D449C395}"/>
          </ac:spMkLst>
        </pc:spChg>
        <pc:picChg chg="del">
          <ac:chgData name="Ho Lam Gia Khanh" userId="845caf68328278c6" providerId="LiveId" clId="{2F57BD16-1000-49B4-8116-62B9D7883673}" dt="2022-12-27T17:26:33.201" v="10085" actId="478"/>
          <ac:picMkLst>
            <pc:docMk/>
            <pc:sldMk cId="735366122" sldId="275"/>
            <ac:picMk id="13" creationId="{0D2706CE-54A6-7CC9-4F73-C1F45E7779E7}"/>
          </ac:picMkLst>
        </pc:picChg>
        <pc:picChg chg="add mod">
          <ac:chgData name="Ho Lam Gia Khanh" userId="845caf68328278c6" providerId="LiveId" clId="{2F57BD16-1000-49B4-8116-62B9D7883673}" dt="2022-12-27T17:26:58.235" v="10089" actId="1076"/>
          <ac:picMkLst>
            <pc:docMk/>
            <pc:sldMk cId="735366122" sldId="275"/>
            <ac:picMk id="19" creationId="{9A35C46A-CE27-2BD7-64F6-5FCB16A50A72}"/>
          </ac:picMkLst>
        </pc:picChg>
      </pc:sldChg>
      <pc:sldChg chg="addSp delSp modSp add del mod">
        <pc:chgData name="Ho Lam Gia Khanh" userId="845caf68328278c6" providerId="LiveId" clId="{2F57BD16-1000-49B4-8116-62B9D7883673}" dt="2022-12-29T19:24:15.133" v="11576" actId="47"/>
        <pc:sldMkLst>
          <pc:docMk/>
          <pc:sldMk cId="2296629289" sldId="276"/>
        </pc:sldMkLst>
        <pc:spChg chg="mod">
          <ac:chgData name="Ho Lam Gia Khanh" userId="845caf68328278c6" providerId="LiveId" clId="{2F57BD16-1000-49B4-8116-62B9D7883673}" dt="2022-12-27T17:27:57.731" v="10097" actId="14100"/>
          <ac:spMkLst>
            <pc:docMk/>
            <pc:sldMk cId="2296629289" sldId="276"/>
            <ac:spMk id="24" creationId="{577F10F4-5951-473B-56FC-7063080E3761}"/>
          </ac:spMkLst>
        </pc:spChg>
        <pc:spChg chg="mod">
          <ac:chgData name="Ho Lam Gia Khanh" userId="845caf68328278c6" providerId="LiveId" clId="{2F57BD16-1000-49B4-8116-62B9D7883673}" dt="2022-12-29T07:05:26.118" v="11292" actId="20577"/>
          <ac:spMkLst>
            <pc:docMk/>
            <pc:sldMk cId="2296629289" sldId="276"/>
            <ac:spMk id="25" creationId="{3D82DBA0-D8CC-352F-F60A-3752D449C395}"/>
          </ac:spMkLst>
        </pc:spChg>
        <pc:picChg chg="add mod">
          <ac:chgData name="Ho Lam Gia Khanh" userId="845caf68328278c6" providerId="LiveId" clId="{2F57BD16-1000-49B4-8116-62B9D7883673}" dt="2022-12-27T17:28:09.051" v="10101" actId="1076"/>
          <ac:picMkLst>
            <pc:docMk/>
            <pc:sldMk cId="2296629289" sldId="276"/>
            <ac:picMk id="13" creationId="{7A6E1B35-D4AB-7F22-1E31-94F3574DAEC2}"/>
          </ac:picMkLst>
        </pc:picChg>
        <pc:picChg chg="del">
          <ac:chgData name="Ho Lam Gia Khanh" userId="845caf68328278c6" providerId="LiveId" clId="{2F57BD16-1000-49B4-8116-62B9D7883673}" dt="2022-12-27T17:27:54.604" v="10096" actId="478"/>
          <ac:picMkLst>
            <pc:docMk/>
            <pc:sldMk cId="2296629289" sldId="276"/>
            <ac:picMk id="19" creationId="{9A35C46A-CE27-2BD7-64F6-5FCB16A50A72}"/>
          </ac:picMkLst>
        </pc:picChg>
      </pc:sldChg>
      <pc:sldChg chg="addSp delSp modSp add mod">
        <pc:chgData name="Ho Lam Gia Khanh" userId="845caf68328278c6" providerId="LiveId" clId="{2F57BD16-1000-49B4-8116-62B9D7883673}" dt="2022-12-29T19:24:25.521" v="11579"/>
        <pc:sldMkLst>
          <pc:docMk/>
          <pc:sldMk cId="1450117412" sldId="277"/>
        </pc:sldMkLst>
        <pc:spChg chg="mod">
          <ac:chgData name="Ho Lam Gia Khanh" userId="845caf68328278c6" providerId="LiveId" clId="{2F57BD16-1000-49B4-8116-62B9D7883673}" dt="2022-12-27T17:28:51.873" v="10111" actId="1076"/>
          <ac:spMkLst>
            <pc:docMk/>
            <pc:sldMk cId="1450117412" sldId="277"/>
            <ac:spMk id="10" creationId="{25945F48-7C20-16BE-3218-50E509904077}"/>
          </ac:spMkLst>
        </pc:spChg>
        <pc:spChg chg="add del mod">
          <ac:chgData name="Ho Lam Gia Khanh" userId="845caf68328278c6" providerId="LiveId" clId="{2F57BD16-1000-49B4-8116-62B9D7883673}" dt="2022-12-29T19:24:25.521" v="11579"/>
          <ac:spMkLst>
            <pc:docMk/>
            <pc:sldMk cId="1450117412" sldId="277"/>
            <ac:spMk id="23" creationId="{A3DFC52F-6D35-A2DC-41A5-A2746D764DC5}"/>
          </ac:spMkLst>
        </pc:spChg>
        <pc:spChg chg="mod">
          <ac:chgData name="Ho Lam Gia Khanh" userId="845caf68328278c6" providerId="LiveId" clId="{2F57BD16-1000-49B4-8116-62B9D7883673}" dt="2022-12-27T17:28:37.846" v="10104" actId="2711"/>
          <ac:spMkLst>
            <pc:docMk/>
            <pc:sldMk cId="1450117412" sldId="277"/>
            <ac:spMk id="24" creationId="{577F10F4-5951-473B-56FC-7063080E3761}"/>
          </ac:spMkLst>
        </pc:spChg>
        <pc:spChg chg="mod">
          <ac:chgData name="Ho Lam Gia Khanh" userId="845caf68328278c6" providerId="LiveId" clId="{2F57BD16-1000-49B4-8116-62B9D7883673}" dt="2022-12-29T07:05:31.113" v="11294" actId="20577"/>
          <ac:spMkLst>
            <pc:docMk/>
            <pc:sldMk cId="1450117412" sldId="277"/>
            <ac:spMk id="25" creationId="{3D82DBA0-D8CC-352F-F60A-3752D449C395}"/>
          </ac:spMkLst>
        </pc:spChg>
        <pc:picChg chg="del">
          <ac:chgData name="Ho Lam Gia Khanh" userId="845caf68328278c6" providerId="LiveId" clId="{2F57BD16-1000-49B4-8116-62B9D7883673}" dt="2022-12-27T17:28:39.856" v="10105" actId="478"/>
          <ac:picMkLst>
            <pc:docMk/>
            <pc:sldMk cId="1450117412" sldId="277"/>
            <ac:picMk id="13" creationId="{7A6E1B35-D4AB-7F22-1E31-94F3574DAEC2}"/>
          </ac:picMkLst>
        </pc:picChg>
        <pc:picChg chg="add mod">
          <ac:chgData name="Ho Lam Gia Khanh" userId="845caf68328278c6" providerId="LiveId" clId="{2F57BD16-1000-49B4-8116-62B9D7883673}" dt="2022-12-27T17:28:55.082" v="10112" actId="14100"/>
          <ac:picMkLst>
            <pc:docMk/>
            <pc:sldMk cId="1450117412" sldId="277"/>
            <ac:picMk id="19" creationId="{27E87E2C-3192-DF91-33E9-093FBAC02142}"/>
          </ac:picMkLst>
        </pc:picChg>
      </pc:sldChg>
      <pc:sldChg chg="addSp delSp modSp add mod">
        <pc:chgData name="Ho Lam Gia Khanh" userId="845caf68328278c6" providerId="LiveId" clId="{2F57BD16-1000-49B4-8116-62B9D7883673}" dt="2022-12-29T19:25:07.367" v="11584" actId="14100"/>
        <pc:sldMkLst>
          <pc:docMk/>
          <pc:sldMk cId="2256510952" sldId="278"/>
        </pc:sldMkLst>
        <pc:spChg chg="mod">
          <ac:chgData name="Ho Lam Gia Khanh" userId="845caf68328278c6" providerId="LiveId" clId="{2F57BD16-1000-49B4-8116-62B9D7883673}" dt="2022-12-27T17:29:51.874" v="10124" actId="1076"/>
          <ac:spMkLst>
            <pc:docMk/>
            <pc:sldMk cId="2256510952" sldId="278"/>
            <ac:spMk id="10" creationId="{25945F48-7C20-16BE-3218-50E509904077}"/>
          </ac:spMkLst>
        </pc:spChg>
        <pc:spChg chg="add mod">
          <ac:chgData name="Ho Lam Gia Khanh" userId="845caf68328278c6" providerId="LiveId" clId="{2F57BD16-1000-49B4-8116-62B9D7883673}" dt="2022-12-29T19:25:07.367" v="11584" actId="14100"/>
          <ac:spMkLst>
            <pc:docMk/>
            <pc:sldMk cId="2256510952" sldId="278"/>
            <ac:spMk id="13" creationId="{4AFA9885-7E4E-07D5-AD82-1BC055C3582B}"/>
          </ac:spMkLst>
        </pc:spChg>
        <pc:spChg chg="del">
          <ac:chgData name="Ho Lam Gia Khanh" userId="845caf68328278c6" providerId="LiveId" clId="{2F57BD16-1000-49B4-8116-62B9D7883673}" dt="2022-12-27T17:29:38.901" v="10119" actId="21"/>
          <ac:spMkLst>
            <pc:docMk/>
            <pc:sldMk cId="2256510952" sldId="278"/>
            <ac:spMk id="23" creationId="{A3DFC52F-6D35-A2DC-41A5-A2746D764DC5}"/>
          </ac:spMkLst>
        </pc:spChg>
        <pc:spChg chg="del">
          <ac:chgData name="Ho Lam Gia Khanh" userId="845caf68328278c6" providerId="LiveId" clId="{2F57BD16-1000-49B4-8116-62B9D7883673}" dt="2022-12-27T17:29:48.768" v="10121" actId="478"/>
          <ac:spMkLst>
            <pc:docMk/>
            <pc:sldMk cId="2256510952" sldId="278"/>
            <ac:spMk id="24" creationId="{577F10F4-5951-473B-56FC-7063080E3761}"/>
          </ac:spMkLst>
        </pc:spChg>
        <pc:spChg chg="mod">
          <ac:chgData name="Ho Lam Gia Khanh" userId="845caf68328278c6" providerId="LiveId" clId="{2F57BD16-1000-49B4-8116-62B9D7883673}" dt="2022-12-29T07:05:34.885" v="11296" actId="20577"/>
          <ac:spMkLst>
            <pc:docMk/>
            <pc:sldMk cId="2256510952" sldId="278"/>
            <ac:spMk id="25" creationId="{3D82DBA0-D8CC-352F-F60A-3752D449C395}"/>
          </ac:spMkLst>
        </pc:spChg>
        <pc:picChg chg="del">
          <ac:chgData name="Ho Lam Gia Khanh" userId="845caf68328278c6" providerId="LiveId" clId="{2F57BD16-1000-49B4-8116-62B9D7883673}" dt="2022-12-27T17:29:49.638" v="10122" actId="478"/>
          <ac:picMkLst>
            <pc:docMk/>
            <pc:sldMk cId="2256510952" sldId="278"/>
            <ac:picMk id="19" creationId="{27E87E2C-3192-DF91-33E9-093FBAC02142}"/>
          </ac:picMkLst>
        </pc:picChg>
        <pc:picChg chg="add mod">
          <ac:chgData name="Ho Lam Gia Khanh" userId="845caf68328278c6" providerId="LiveId" clId="{2F57BD16-1000-49B4-8116-62B9D7883673}" dt="2022-12-29T19:25:03.326" v="11583" actId="1076"/>
          <ac:picMkLst>
            <pc:docMk/>
            <pc:sldMk cId="2256510952" sldId="278"/>
            <ac:picMk id="22" creationId="{C04FB259-9F6C-1713-ADF0-C3A7334E3C39}"/>
          </ac:picMkLst>
        </pc:picChg>
      </pc:sldChg>
      <pc:sldChg chg="addSp delSp modSp add mod">
        <pc:chgData name="Ho Lam Gia Khanh" userId="845caf68328278c6" providerId="LiveId" clId="{2F57BD16-1000-49B4-8116-62B9D7883673}" dt="2022-12-29T19:25:24.883" v="11585"/>
        <pc:sldMkLst>
          <pc:docMk/>
          <pc:sldMk cId="2170029258" sldId="279"/>
        </pc:sldMkLst>
        <pc:spChg chg="mod">
          <ac:chgData name="Ho Lam Gia Khanh" userId="845caf68328278c6" providerId="LiveId" clId="{2F57BD16-1000-49B4-8116-62B9D7883673}" dt="2022-12-29T19:25:24.883" v="11585"/>
          <ac:spMkLst>
            <pc:docMk/>
            <pc:sldMk cId="2170029258" sldId="279"/>
            <ac:spMk id="13" creationId="{4AFA9885-7E4E-07D5-AD82-1BC055C3582B}"/>
          </ac:spMkLst>
        </pc:spChg>
        <pc:spChg chg="mod">
          <ac:chgData name="Ho Lam Gia Khanh" userId="845caf68328278c6" providerId="LiveId" clId="{2F57BD16-1000-49B4-8116-62B9D7883673}" dt="2022-12-29T07:05:37.879" v="11298" actId="20577"/>
          <ac:spMkLst>
            <pc:docMk/>
            <pc:sldMk cId="2170029258" sldId="279"/>
            <ac:spMk id="25" creationId="{3D82DBA0-D8CC-352F-F60A-3752D449C395}"/>
          </ac:spMkLst>
        </pc:spChg>
        <pc:picChg chg="add mod">
          <ac:chgData name="Ho Lam Gia Khanh" userId="845caf68328278c6" providerId="LiveId" clId="{2F57BD16-1000-49B4-8116-62B9D7883673}" dt="2022-12-27T17:31:14.733" v="10141" actId="1076"/>
          <ac:picMkLst>
            <pc:docMk/>
            <pc:sldMk cId="2170029258" sldId="279"/>
            <ac:picMk id="19" creationId="{D362C6A2-FF82-1A24-9949-34523773AA59}"/>
          </ac:picMkLst>
        </pc:picChg>
        <pc:picChg chg="del">
          <ac:chgData name="Ho Lam Gia Khanh" userId="845caf68328278c6" providerId="LiveId" clId="{2F57BD16-1000-49B4-8116-62B9D7883673}" dt="2022-12-27T17:30:44.319" v="10135" actId="478"/>
          <ac:picMkLst>
            <pc:docMk/>
            <pc:sldMk cId="2170029258" sldId="279"/>
            <ac:picMk id="22" creationId="{C04FB259-9F6C-1713-ADF0-C3A7334E3C39}"/>
          </ac:picMkLst>
        </pc:picChg>
        <pc:picChg chg="add mod">
          <ac:chgData name="Ho Lam Gia Khanh" userId="845caf68328278c6" providerId="LiveId" clId="{2F57BD16-1000-49B4-8116-62B9D7883673}" dt="2022-12-27T17:31:18.036" v="10142" actId="14100"/>
          <ac:picMkLst>
            <pc:docMk/>
            <pc:sldMk cId="2170029258" sldId="279"/>
            <ac:picMk id="23" creationId="{EF373FD1-784B-5644-7FD9-4638422EBCCD}"/>
          </ac:picMkLst>
        </pc:picChg>
      </pc:sldChg>
      <pc:sldChg chg="addSp delSp modSp add mod">
        <pc:chgData name="Ho Lam Gia Khanh" userId="845caf68328278c6" providerId="LiveId" clId="{2F57BD16-1000-49B4-8116-62B9D7883673}" dt="2022-12-29T19:25:43.087" v="11587" actId="1076"/>
        <pc:sldMkLst>
          <pc:docMk/>
          <pc:sldMk cId="3314116192" sldId="280"/>
        </pc:sldMkLst>
        <pc:spChg chg="mod">
          <ac:chgData name="Ho Lam Gia Khanh" userId="845caf68328278c6" providerId="LiveId" clId="{2F57BD16-1000-49B4-8116-62B9D7883673}" dt="2022-12-27T17:33:32.372" v="10145" actId="2711"/>
          <ac:spMkLst>
            <pc:docMk/>
            <pc:sldMk cId="3314116192" sldId="280"/>
            <ac:spMk id="13" creationId="{4AFA9885-7E4E-07D5-AD82-1BC055C3582B}"/>
          </ac:spMkLst>
        </pc:spChg>
        <pc:spChg chg="mod">
          <ac:chgData name="Ho Lam Gia Khanh" userId="845caf68328278c6" providerId="LiveId" clId="{2F57BD16-1000-49B4-8116-62B9D7883673}" dt="2022-12-29T07:05:41.229" v="11300" actId="20577"/>
          <ac:spMkLst>
            <pc:docMk/>
            <pc:sldMk cId="3314116192" sldId="280"/>
            <ac:spMk id="25" creationId="{3D82DBA0-D8CC-352F-F60A-3752D449C395}"/>
          </ac:spMkLst>
        </pc:spChg>
        <pc:picChg chg="del">
          <ac:chgData name="Ho Lam Gia Khanh" userId="845caf68328278c6" providerId="LiveId" clId="{2F57BD16-1000-49B4-8116-62B9D7883673}" dt="2022-12-27T17:33:34.983" v="10146" actId="478"/>
          <ac:picMkLst>
            <pc:docMk/>
            <pc:sldMk cId="3314116192" sldId="280"/>
            <ac:picMk id="19" creationId="{D362C6A2-FF82-1A24-9949-34523773AA59}"/>
          </ac:picMkLst>
        </pc:picChg>
        <pc:picChg chg="add mod">
          <ac:chgData name="Ho Lam Gia Khanh" userId="845caf68328278c6" providerId="LiveId" clId="{2F57BD16-1000-49B4-8116-62B9D7883673}" dt="2022-12-29T19:25:43.087" v="11587" actId="1076"/>
          <ac:picMkLst>
            <pc:docMk/>
            <pc:sldMk cId="3314116192" sldId="280"/>
            <ac:picMk id="22" creationId="{7F91FB7C-7112-B8BA-BC03-66994EAB7841}"/>
          </ac:picMkLst>
        </pc:picChg>
        <pc:picChg chg="del">
          <ac:chgData name="Ho Lam Gia Khanh" userId="845caf68328278c6" providerId="LiveId" clId="{2F57BD16-1000-49B4-8116-62B9D7883673}" dt="2022-12-27T17:33:35.849" v="10147" actId="478"/>
          <ac:picMkLst>
            <pc:docMk/>
            <pc:sldMk cId="3314116192" sldId="280"/>
            <ac:picMk id="23" creationId="{EF373FD1-784B-5644-7FD9-4638422EBCCD}"/>
          </ac:picMkLst>
        </pc:picChg>
      </pc:sldChg>
      <pc:sldChg chg="addSp delSp modSp add mod">
        <pc:chgData name="Ho Lam Gia Khanh" userId="845caf68328278c6" providerId="LiveId" clId="{2F57BD16-1000-49B4-8116-62B9D7883673}" dt="2022-12-29T19:26:03.559" v="11588"/>
        <pc:sldMkLst>
          <pc:docMk/>
          <pc:sldMk cId="770071085" sldId="281"/>
        </pc:sldMkLst>
        <pc:spChg chg="mod">
          <ac:chgData name="Ho Lam Gia Khanh" userId="845caf68328278c6" providerId="LiveId" clId="{2F57BD16-1000-49B4-8116-62B9D7883673}" dt="2022-12-29T19:26:03.559" v="11588"/>
          <ac:spMkLst>
            <pc:docMk/>
            <pc:sldMk cId="770071085" sldId="281"/>
            <ac:spMk id="13" creationId="{4AFA9885-7E4E-07D5-AD82-1BC055C3582B}"/>
          </ac:spMkLst>
        </pc:spChg>
        <pc:spChg chg="mod">
          <ac:chgData name="Ho Lam Gia Khanh" userId="845caf68328278c6" providerId="LiveId" clId="{2F57BD16-1000-49B4-8116-62B9D7883673}" dt="2022-12-29T07:05:45.103" v="11302" actId="20577"/>
          <ac:spMkLst>
            <pc:docMk/>
            <pc:sldMk cId="770071085" sldId="281"/>
            <ac:spMk id="25" creationId="{3D82DBA0-D8CC-352F-F60A-3752D449C395}"/>
          </ac:spMkLst>
        </pc:spChg>
        <pc:picChg chg="add mod">
          <ac:chgData name="Ho Lam Gia Khanh" userId="845caf68328278c6" providerId="LiveId" clId="{2F57BD16-1000-49B4-8116-62B9D7883673}" dt="2022-12-27T17:34:18.974" v="10157" actId="1076"/>
          <ac:picMkLst>
            <pc:docMk/>
            <pc:sldMk cId="770071085" sldId="281"/>
            <ac:picMk id="19" creationId="{56459B74-DB89-D5A8-7704-8051377CAEA3}"/>
          </ac:picMkLst>
        </pc:picChg>
        <pc:picChg chg="del">
          <ac:chgData name="Ho Lam Gia Khanh" userId="845caf68328278c6" providerId="LiveId" clId="{2F57BD16-1000-49B4-8116-62B9D7883673}" dt="2022-12-27T17:34:11.991" v="10155" actId="478"/>
          <ac:picMkLst>
            <pc:docMk/>
            <pc:sldMk cId="770071085" sldId="281"/>
            <ac:picMk id="22" creationId="{7F91FB7C-7112-B8BA-BC03-66994EAB7841}"/>
          </ac:picMkLst>
        </pc:picChg>
      </pc:sldChg>
      <pc:sldChg chg="addSp delSp modSp add mod">
        <pc:chgData name="Ho Lam Gia Khanh" userId="845caf68328278c6" providerId="LiveId" clId="{2F57BD16-1000-49B4-8116-62B9D7883673}" dt="2022-12-29T19:26:22.960" v="11591" actId="478"/>
        <pc:sldMkLst>
          <pc:docMk/>
          <pc:sldMk cId="199273832" sldId="282"/>
        </pc:sldMkLst>
        <pc:spChg chg="mod">
          <ac:chgData name="Ho Lam Gia Khanh" userId="845caf68328278c6" providerId="LiveId" clId="{2F57BD16-1000-49B4-8116-62B9D7883673}" dt="2022-12-29T19:26:16.749" v="11589"/>
          <ac:spMkLst>
            <pc:docMk/>
            <pc:sldMk cId="199273832" sldId="282"/>
            <ac:spMk id="13" creationId="{4AFA9885-7E4E-07D5-AD82-1BC055C3582B}"/>
          </ac:spMkLst>
        </pc:spChg>
        <pc:spChg chg="add del mod">
          <ac:chgData name="Ho Lam Gia Khanh" userId="845caf68328278c6" providerId="LiveId" clId="{2F57BD16-1000-49B4-8116-62B9D7883673}" dt="2022-12-29T19:26:22.960" v="11591" actId="478"/>
          <ac:spMkLst>
            <pc:docMk/>
            <pc:sldMk cId="199273832" sldId="282"/>
            <ac:spMk id="23" creationId="{CFBC0834-1337-D025-E01F-F6C2A1E86B63}"/>
          </ac:spMkLst>
        </pc:spChg>
        <pc:picChg chg="del">
          <ac:chgData name="Ho Lam Gia Khanh" userId="845caf68328278c6" providerId="LiveId" clId="{2F57BD16-1000-49B4-8116-62B9D7883673}" dt="2022-12-27T17:36:02.023" v="10162" actId="478"/>
          <ac:picMkLst>
            <pc:docMk/>
            <pc:sldMk cId="199273832" sldId="282"/>
            <ac:picMk id="19" creationId="{56459B74-DB89-D5A8-7704-8051377CAEA3}"/>
          </ac:picMkLst>
        </pc:picChg>
        <pc:picChg chg="add mod">
          <ac:chgData name="Ho Lam Gia Khanh" userId="845caf68328278c6" providerId="LiveId" clId="{2F57BD16-1000-49B4-8116-62B9D7883673}" dt="2022-12-27T17:36:48.986" v="10173" actId="1076"/>
          <ac:picMkLst>
            <pc:docMk/>
            <pc:sldMk cId="199273832" sldId="282"/>
            <ac:picMk id="24" creationId="{F842EBF9-3C50-1BB5-9D71-EE7BB809A0E9}"/>
          </ac:picMkLst>
        </pc:picChg>
      </pc:sldChg>
      <pc:sldChg chg="addSp delSp modSp add mod">
        <pc:chgData name="Ho Lam Gia Khanh" userId="845caf68328278c6" providerId="LiveId" clId="{2F57BD16-1000-49B4-8116-62B9D7883673}" dt="2022-12-29T07:05:48.803" v="11304" actId="20577"/>
        <pc:sldMkLst>
          <pc:docMk/>
          <pc:sldMk cId="276832769" sldId="283"/>
        </pc:sldMkLst>
        <pc:spChg chg="mod">
          <ac:chgData name="Ho Lam Gia Khanh" userId="845caf68328278c6" providerId="LiveId" clId="{2F57BD16-1000-49B4-8116-62B9D7883673}" dt="2022-12-27T17:38:03.958" v="10187" actId="14100"/>
          <ac:spMkLst>
            <pc:docMk/>
            <pc:sldMk cId="276832769" sldId="283"/>
            <ac:spMk id="13" creationId="{4AFA9885-7E4E-07D5-AD82-1BC055C3582B}"/>
          </ac:spMkLst>
        </pc:spChg>
        <pc:spChg chg="del">
          <ac:chgData name="Ho Lam Gia Khanh" userId="845caf68328278c6" providerId="LiveId" clId="{2F57BD16-1000-49B4-8116-62B9D7883673}" dt="2022-12-27T17:37:45.129" v="10180" actId="478"/>
          <ac:spMkLst>
            <pc:docMk/>
            <pc:sldMk cId="276832769" sldId="283"/>
            <ac:spMk id="23" creationId="{CFBC0834-1337-D025-E01F-F6C2A1E86B63}"/>
          </ac:spMkLst>
        </pc:spChg>
        <pc:spChg chg="mod">
          <ac:chgData name="Ho Lam Gia Khanh" userId="845caf68328278c6" providerId="LiveId" clId="{2F57BD16-1000-49B4-8116-62B9D7883673}" dt="2022-12-29T07:05:48.803" v="11304" actId="20577"/>
          <ac:spMkLst>
            <pc:docMk/>
            <pc:sldMk cId="276832769" sldId="283"/>
            <ac:spMk id="25" creationId="{3D82DBA0-D8CC-352F-F60A-3752D449C395}"/>
          </ac:spMkLst>
        </pc:spChg>
        <pc:picChg chg="add mod">
          <ac:chgData name="Ho Lam Gia Khanh" userId="845caf68328278c6" providerId="LiveId" clId="{2F57BD16-1000-49B4-8116-62B9D7883673}" dt="2022-12-27T17:38:26.938" v="10192" actId="1076"/>
          <ac:picMkLst>
            <pc:docMk/>
            <pc:sldMk cId="276832769" sldId="283"/>
            <ac:picMk id="19" creationId="{D0FF1B77-9897-A3E3-7826-C1FD23155439}"/>
          </ac:picMkLst>
        </pc:picChg>
        <pc:picChg chg="del">
          <ac:chgData name="Ho Lam Gia Khanh" userId="845caf68328278c6" providerId="LiveId" clId="{2F57BD16-1000-49B4-8116-62B9D7883673}" dt="2022-12-27T17:37:51.545" v="10181" actId="478"/>
          <ac:picMkLst>
            <pc:docMk/>
            <pc:sldMk cId="276832769" sldId="283"/>
            <ac:picMk id="24" creationId="{F842EBF9-3C50-1BB5-9D71-EE7BB809A0E9}"/>
          </ac:picMkLst>
        </pc:picChg>
      </pc:sldChg>
      <pc:sldChg chg="addSp delSp modSp add del mod">
        <pc:chgData name="Ho Lam Gia Khanh" userId="845caf68328278c6" providerId="LiveId" clId="{2F57BD16-1000-49B4-8116-62B9D7883673}" dt="2022-12-29T19:28:50.956" v="11598" actId="2696"/>
        <pc:sldMkLst>
          <pc:docMk/>
          <pc:sldMk cId="4118456418" sldId="284"/>
        </pc:sldMkLst>
        <pc:spChg chg="mod">
          <ac:chgData name="Ho Lam Gia Khanh" userId="845caf68328278c6" providerId="LiveId" clId="{2F57BD16-1000-49B4-8116-62B9D7883673}" dt="2022-12-27T17:39:40.826" v="10208"/>
          <ac:spMkLst>
            <pc:docMk/>
            <pc:sldMk cId="4118456418" sldId="284"/>
            <ac:spMk id="13" creationId="{4AFA9885-7E4E-07D5-AD82-1BC055C3582B}"/>
          </ac:spMkLst>
        </pc:spChg>
        <pc:spChg chg="add mod">
          <ac:chgData name="Ho Lam Gia Khanh" userId="845caf68328278c6" providerId="LiveId" clId="{2F57BD16-1000-49B4-8116-62B9D7883673}" dt="2022-12-27T17:39:53.402" v="10212" actId="1076"/>
          <ac:spMkLst>
            <pc:docMk/>
            <pc:sldMk cId="4118456418" sldId="284"/>
            <ac:spMk id="24" creationId="{4037B81A-3DA1-42E3-7ED6-6B36C6F2381A}"/>
          </ac:spMkLst>
        </pc:spChg>
        <pc:spChg chg="mod">
          <ac:chgData name="Ho Lam Gia Khanh" userId="845caf68328278c6" providerId="LiveId" clId="{2F57BD16-1000-49B4-8116-62B9D7883673}" dt="2022-12-29T07:05:51.498" v="11306" actId="20577"/>
          <ac:spMkLst>
            <pc:docMk/>
            <pc:sldMk cId="4118456418" sldId="284"/>
            <ac:spMk id="25" creationId="{3D82DBA0-D8CC-352F-F60A-3752D449C395}"/>
          </ac:spMkLst>
        </pc:spChg>
        <pc:picChg chg="del">
          <ac:chgData name="Ho Lam Gia Khanh" userId="845caf68328278c6" providerId="LiveId" clId="{2F57BD16-1000-49B4-8116-62B9D7883673}" dt="2022-12-27T17:38:48.455" v="10197" actId="478"/>
          <ac:picMkLst>
            <pc:docMk/>
            <pc:sldMk cId="4118456418" sldId="284"/>
            <ac:picMk id="19" creationId="{D0FF1B77-9897-A3E3-7826-C1FD23155439}"/>
          </ac:picMkLst>
        </pc:picChg>
        <pc:picChg chg="add mod">
          <ac:chgData name="Ho Lam Gia Khanh" userId="845caf68328278c6" providerId="LiveId" clId="{2F57BD16-1000-49B4-8116-62B9D7883673}" dt="2022-12-27T17:39:25.548" v="10204" actId="1076"/>
          <ac:picMkLst>
            <pc:docMk/>
            <pc:sldMk cId="4118456418" sldId="284"/>
            <ac:picMk id="22" creationId="{7050B6C6-3A81-AB80-A757-E813F7719F06}"/>
          </ac:picMkLst>
        </pc:picChg>
        <pc:picChg chg="add mod">
          <ac:chgData name="Ho Lam Gia Khanh" userId="845caf68328278c6" providerId="LiveId" clId="{2F57BD16-1000-49B4-8116-62B9D7883673}" dt="2022-12-27T17:40:08.922" v="10217" actId="1076"/>
          <ac:picMkLst>
            <pc:docMk/>
            <pc:sldMk cId="4118456418" sldId="284"/>
            <ac:picMk id="26" creationId="{2C74CD79-A7F9-EC19-52DA-BE5B8062CC63}"/>
          </ac:picMkLst>
        </pc:picChg>
      </pc:sldChg>
      <pc:sldChg chg="addSp delSp modSp add del mod">
        <pc:chgData name="Ho Lam Gia Khanh" userId="845caf68328278c6" providerId="LiveId" clId="{2F57BD16-1000-49B4-8116-62B9D7883673}" dt="2022-12-29T19:28:50.956" v="11598" actId="2696"/>
        <pc:sldMkLst>
          <pc:docMk/>
          <pc:sldMk cId="303242994" sldId="285"/>
        </pc:sldMkLst>
        <pc:spChg chg="mod">
          <ac:chgData name="Ho Lam Gia Khanh" userId="845caf68328278c6" providerId="LiveId" clId="{2F57BD16-1000-49B4-8116-62B9D7883673}" dt="2022-12-27T17:41:12.312" v="10228" actId="1076"/>
          <ac:spMkLst>
            <pc:docMk/>
            <pc:sldMk cId="303242994" sldId="285"/>
            <ac:spMk id="10" creationId="{25945F48-7C20-16BE-3218-50E509904077}"/>
          </ac:spMkLst>
        </pc:spChg>
        <pc:spChg chg="add del mod">
          <ac:chgData name="Ho Lam Gia Khanh" userId="845caf68328278c6" providerId="LiveId" clId="{2F57BD16-1000-49B4-8116-62B9D7883673}" dt="2022-12-27T17:41:41.113" v="10234" actId="14100"/>
          <ac:spMkLst>
            <pc:docMk/>
            <pc:sldMk cId="303242994" sldId="285"/>
            <ac:spMk id="13" creationId="{4AFA9885-7E4E-07D5-AD82-1BC055C3582B}"/>
          </ac:spMkLst>
        </pc:spChg>
        <pc:spChg chg="del">
          <ac:chgData name="Ho Lam Gia Khanh" userId="845caf68328278c6" providerId="LiveId" clId="{2F57BD16-1000-49B4-8116-62B9D7883673}" dt="2022-12-27T17:40:47.029" v="10220" actId="478"/>
          <ac:spMkLst>
            <pc:docMk/>
            <pc:sldMk cId="303242994" sldId="285"/>
            <ac:spMk id="24" creationId="{4037B81A-3DA1-42E3-7ED6-6B36C6F2381A}"/>
          </ac:spMkLst>
        </pc:spChg>
        <pc:spChg chg="mod">
          <ac:chgData name="Ho Lam Gia Khanh" userId="845caf68328278c6" providerId="LiveId" clId="{2F57BD16-1000-49B4-8116-62B9D7883673}" dt="2022-12-29T07:05:54.610" v="11308" actId="20577"/>
          <ac:spMkLst>
            <pc:docMk/>
            <pc:sldMk cId="303242994" sldId="285"/>
            <ac:spMk id="25" creationId="{3D82DBA0-D8CC-352F-F60A-3752D449C395}"/>
          </ac:spMkLst>
        </pc:spChg>
        <pc:picChg chg="add mod">
          <ac:chgData name="Ho Lam Gia Khanh" userId="845caf68328278c6" providerId="LiveId" clId="{2F57BD16-1000-49B4-8116-62B9D7883673}" dt="2022-12-27T17:41:43.820" v="10235" actId="1076"/>
          <ac:picMkLst>
            <pc:docMk/>
            <pc:sldMk cId="303242994" sldId="285"/>
            <ac:picMk id="19" creationId="{366C4FA8-C937-4BC6-A3C0-9BAAD1C22C4E}"/>
          </ac:picMkLst>
        </pc:picChg>
        <pc:picChg chg="del">
          <ac:chgData name="Ho Lam Gia Khanh" userId="845caf68328278c6" providerId="LiveId" clId="{2F57BD16-1000-49B4-8116-62B9D7883673}" dt="2022-12-27T17:41:02.345" v="10225" actId="478"/>
          <ac:picMkLst>
            <pc:docMk/>
            <pc:sldMk cId="303242994" sldId="285"/>
            <ac:picMk id="22" creationId="{7050B6C6-3A81-AB80-A757-E813F7719F06}"/>
          </ac:picMkLst>
        </pc:picChg>
        <pc:picChg chg="del">
          <ac:chgData name="Ho Lam Gia Khanh" userId="845caf68328278c6" providerId="LiveId" clId="{2F57BD16-1000-49B4-8116-62B9D7883673}" dt="2022-12-27T17:41:03.080" v="10226" actId="478"/>
          <ac:picMkLst>
            <pc:docMk/>
            <pc:sldMk cId="303242994" sldId="285"/>
            <ac:picMk id="26" creationId="{2C74CD79-A7F9-EC19-52DA-BE5B8062CC63}"/>
          </ac:picMkLst>
        </pc:picChg>
      </pc:sldChg>
      <pc:sldChg chg="addSp delSp modSp add del mod">
        <pc:chgData name="Ho Lam Gia Khanh" userId="845caf68328278c6" providerId="LiveId" clId="{2F57BD16-1000-49B4-8116-62B9D7883673}" dt="2022-12-29T19:28:50.956" v="11598" actId="2696"/>
        <pc:sldMkLst>
          <pc:docMk/>
          <pc:sldMk cId="834926000" sldId="286"/>
        </pc:sldMkLst>
        <pc:spChg chg="mod">
          <ac:chgData name="Ho Lam Gia Khanh" userId="845caf68328278c6" providerId="LiveId" clId="{2F57BD16-1000-49B4-8116-62B9D7883673}" dt="2022-12-27T17:42:03.871" v="10238" actId="2711"/>
          <ac:spMkLst>
            <pc:docMk/>
            <pc:sldMk cId="834926000" sldId="286"/>
            <ac:spMk id="13" creationId="{4AFA9885-7E4E-07D5-AD82-1BC055C3582B}"/>
          </ac:spMkLst>
        </pc:spChg>
        <pc:spChg chg="mod">
          <ac:chgData name="Ho Lam Gia Khanh" userId="845caf68328278c6" providerId="LiveId" clId="{2F57BD16-1000-49B4-8116-62B9D7883673}" dt="2022-12-29T07:05:58.162" v="11310" actId="20577"/>
          <ac:spMkLst>
            <pc:docMk/>
            <pc:sldMk cId="834926000" sldId="286"/>
            <ac:spMk id="25" creationId="{3D82DBA0-D8CC-352F-F60A-3752D449C395}"/>
          </ac:spMkLst>
        </pc:spChg>
        <pc:picChg chg="del">
          <ac:chgData name="Ho Lam Gia Khanh" userId="845caf68328278c6" providerId="LiveId" clId="{2F57BD16-1000-49B4-8116-62B9D7883673}" dt="2022-12-27T17:42:06.202" v="10239" actId="478"/>
          <ac:picMkLst>
            <pc:docMk/>
            <pc:sldMk cId="834926000" sldId="286"/>
            <ac:picMk id="19" creationId="{366C4FA8-C937-4BC6-A3C0-9BAAD1C22C4E}"/>
          </ac:picMkLst>
        </pc:picChg>
        <pc:picChg chg="add mod">
          <ac:chgData name="Ho Lam Gia Khanh" userId="845caf68328278c6" providerId="LiveId" clId="{2F57BD16-1000-49B4-8116-62B9D7883673}" dt="2022-12-27T17:42:17.219" v="10243" actId="1076"/>
          <ac:picMkLst>
            <pc:docMk/>
            <pc:sldMk cId="834926000" sldId="286"/>
            <ac:picMk id="22" creationId="{55544D6B-9633-8C59-D633-B058A722F342}"/>
          </ac:picMkLst>
        </pc:picChg>
      </pc:sldChg>
      <pc:sldChg chg="addSp delSp modSp add del mod">
        <pc:chgData name="Ho Lam Gia Khanh" userId="845caf68328278c6" providerId="LiveId" clId="{2F57BD16-1000-49B4-8116-62B9D7883673}" dt="2022-12-29T19:28:50.956" v="11598" actId="2696"/>
        <pc:sldMkLst>
          <pc:docMk/>
          <pc:sldMk cId="49191530" sldId="287"/>
        </pc:sldMkLst>
        <pc:spChg chg="mod">
          <ac:chgData name="Ho Lam Gia Khanh" userId="845caf68328278c6" providerId="LiveId" clId="{2F57BD16-1000-49B4-8116-62B9D7883673}" dt="2022-12-27T17:42:35.707" v="10246" actId="2711"/>
          <ac:spMkLst>
            <pc:docMk/>
            <pc:sldMk cId="49191530" sldId="287"/>
            <ac:spMk id="13" creationId="{4AFA9885-7E4E-07D5-AD82-1BC055C3582B}"/>
          </ac:spMkLst>
        </pc:spChg>
        <pc:spChg chg="mod">
          <ac:chgData name="Ho Lam Gia Khanh" userId="845caf68328278c6" providerId="LiveId" clId="{2F57BD16-1000-49B4-8116-62B9D7883673}" dt="2022-12-29T07:06:03.103" v="11312" actId="20577"/>
          <ac:spMkLst>
            <pc:docMk/>
            <pc:sldMk cId="49191530" sldId="287"/>
            <ac:spMk id="25" creationId="{3D82DBA0-D8CC-352F-F60A-3752D449C395}"/>
          </ac:spMkLst>
        </pc:spChg>
        <pc:picChg chg="add mod">
          <ac:chgData name="Ho Lam Gia Khanh" userId="845caf68328278c6" providerId="LiveId" clId="{2F57BD16-1000-49B4-8116-62B9D7883673}" dt="2022-12-27T17:42:48.747" v="10253" actId="1076"/>
          <ac:picMkLst>
            <pc:docMk/>
            <pc:sldMk cId="49191530" sldId="287"/>
            <ac:picMk id="19" creationId="{D0C86CF1-4920-1BCB-AA52-5FF957990E98}"/>
          </ac:picMkLst>
        </pc:picChg>
        <pc:picChg chg="del">
          <ac:chgData name="Ho Lam Gia Khanh" userId="845caf68328278c6" providerId="LiveId" clId="{2F57BD16-1000-49B4-8116-62B9D7883673}" dt="2022-12-27T17:42:37.640" v="10247" actId="478"/>
          <ac:picMkLst>
            <pc:docMk/>
            <pc:sldMk cId="49191530" sldId="287"/>
            <ac:picMk id="22" creationId="{55544D6B-9633-8C59-D633-B058A722F342}"/>
          </ac:picMkLst>
        </pc:picChg>
      </pc:sldChg>
      <pc:sldChg chg="addSp delSp modSp add del mod">
        <pc:chgData name="Ho Lam Gia Khanh" userId="845caf68328278c6" providerId="LiveId" clId="{2F57BD16-1000-49B4-8116-62B9D7883673}" dt="2022-12-29T19:28:50.956" v="11598" actId="2696"/>
        <pc:sldMkLst>
          <pc:docMk/>
          <pc:sldMk cId="711122552" sldId="288"/>
        </pc:sldMkLst>
        <pc:spChg chg="mod">
          <ac:chgData name="Ho Lam Gia Khanh" userId="845caf68328278c6" providerId="LiveId" clId="{2F57BD16-1000-49B4-8116-62B9D7883673}" dt="2022-12-27T17:43:38.928" v="10256" actId="2711"/>
          <ac:spMkLst>
            <pc:docMk/>
            <pc:sldMk cId="711122552" sldId="288"/>
            <ac:spMk id="13" creationId="{4AFA9885-7E4E-07D5-AD82-1BC055C3582B}"/>
          </ac:spMkLst>
        </pc:spChg>
        <pc:spChg chg="mod">
          <ac:chgData name="Ho Lam Gia Khanh" userId="845caf68328278c6" providerId="LiveId" clId="{2F57BD16-1000-49B4-8116-62B9D7883673}" dt="2022-12-29T07:06:06.674" v="11314" actId="20577"/>
          <ac:spMkLst>
            <pc:docMk/>
            <pc:sldMk cId="711122552" sldId="288"/>
            <ac:spMk id="25" creationId="{3D82DBA0-D8CC-352F-F60A-3752D449C395}"/>
          </ac:spMkLst>
        </pc:spChg>
        <pc:picChg chg="del">
          <ac:chgData name="Ho Lam Gia Khanh" userId="845caf68328278c6" providerId="LiveId" clId="{2F57BD16-1000-49B4-8116-62B9D7883673}" dt="2022-12-27T17:43:41.856" v="10257" actId="478"/>
          <ac:picMkLst>
            <pc:docMk/>
            <pc:sldMk cId="711122552" sldId="288"/>
            <ac:picMk id="19" creationId="{D0C86CF1-4920-1BCB-AA52-5FF957990E98}"/>
          </ac:picMkLst>
        </pc:picChg>
        <pc:picChg chg="add mod">
          <ac:chgData name="Ho Lam Gia Khanh" userId="845caf68328278c6" providerId="LiveId" clId="{2F57BD16-1000-49B4-8116-62B9D7883673}" dt="2022-12-27T17:43:54.603" v="10260" actId="1076"/>
          <ac:picMkLst>
            <pc:docMk/>
            <pc:sldMk cId="711122552" sldId="288"/>
            <ac:picMk id="22" creationId="{D0EDC38B-B475-C1AE-9173-C54C1FCE6F8F}"/>
          </ac:picMkLst>
        </pc:picChg>
        <pc:picChg chg="add mod">
          <ac:chgData name="Ho Lam Gia Khanh" userId="845caf68328278c6" providerId="LiveId" clId="{2F57BD16-1000-49B4-8116-62B9D7883673}" dt="2022-12-27T17:44:03.836" v="10263" actId="1076"/>
          <ac:picMkLst>
            <pc:docMk/>
            <pc:sldMk cId="711122552" sldId="288"/>
            <ac:picMk id="23" creationId="{31C83560-EFED-6BA3-47A3-8DA2512A21B3}"/>
          </ac:picMkLst>
        </pc:picChg>
      </pc:sldChg>
      <pc:sldChg chg="addSp delSp modSp add del mod">
        <pc:chgData name="Ho Lam Gia Khanh" userId="845caf68328278c6" providerId="LiveId" clId="{2F57BD16-1000-49B4-8116-62B9D7883673}" dt="2022-12-29T19:28:50.956" v="11598" actId="2696"/>
        <pc:sldMkLst>
          <pc:docMk/>
          <pc:sldMk cId="496178464" sldId="289"/>
        </pc:sldMkLst>
        <pc:spChg chg="del">
          <ac:chgData name="Ho Lam Gia Khanh" userId="845caf68328278c6" providerId="LiveId" clId="{2F57BD16-1000-49B4-8116-62B9D7883673}" dt="2022-12-27T18:05:15.883" v="10277" actId="478"/>
          <ac:spMkLst>
            <pc:docMk/>
            <pc:sldMk cId="496178464" sldId="289"/>
            <ac:spMk id="13" creationId="{4AFA9885-7E4E-07D5-AD82-1BC055C3582B}"/>
          </ac:spMkLst>
        </pc:spChg>
        <pc:spChg chg="add mod">
          <ac:chgData name="Ho Lam Gia Khanh" userId="845caf68328278c6" providerId="LiveId" clId="{2F57BD16-1000-49B4-8116-62B9D7883673}" dt="2022-12-27T18:05:51.563" v="10298" actId="1076"/>
          <ac:spMkLst>
            <pc:docMk/>
            <pc:sldMk cId="496178464" sldId="289"/>
            <ac:spMk id="24" creationId="{CE0C0BCD-9AF7-AD9A-EEB5-4071398FB731}"/>
          </ac:spMkLst>
        </pc:spChg>
        <pc:spChg chg="mod">
          <ac:chgData name="Ho Lam Gia Khanh" userId="845caf68328278c6" providerId="LiveId" clId="{2F57BD16-1000-49B4-8116-62B9D7883673}" dt="2022-12-29T07:06:11.714" v="11316" actId="20577"/>
          <ac:spMkLst>
            <pc:docMk/>
            <pc:sldMk cId="496178464" sldId="289"/>
            <ac:spMk id="25" creationId="{3D82DBA0-D8CC-352F-F60A-3752D449C395}"/>
          </ac:spMkLst>
        </pc:spChg>
        <pc:picChg chg="del">
          <ac:chgData name="Ho Lam Gia Khanh" userId="845caf68328278c6" providerId="LiveId" clId="{2F57BD16-1000-49B4-8116-62B9D7883673}" dt="2022-12-27T18:05:13.315" v="10275" actId="478"/>
          <ac:picMkLst>
            <pc:docMk/>
            <pc:sldMk cId="496178464" sldId="289"/>
            <ac:picMk id="22" creationId="{D0EDC38B-B475-C1AE-9173-C54C1FCE6F8F}"/>
          </ac:picMkLst>
        </pc:picChg>
        <pc:picChg chg="del">
          <ac:chgData name="Ho Lam Gia Khanh" userId="845caf68328278c6" providerId="LiveId" clId="{2F57BD16-1000-49B4-8116-62B9D7883673}" dt="2022-12-27T18:05:14.201" v="10276" actId="478"/>
          <ac:picMkLst>
            <pc:docMk/>
            <pc:sldMk cId="496178464" sldId="289"/>
            <ac:picMk id="23" creationId="{31C83560-EFED-6BA3-47A3-8DA2512A21B3}"/>
          </ac:picMkLst>
        </pc:picChg>
        <pc:picChg chg="add mod">
          <ac:chgData name="Ho Lam Gia Khanh" userId="845caf68328278c6" providerId="LiveId" clId="{2F57BD16-1000-49B4-8116-62B9D7883673}" dt="2022-12-27T18:06:03.606" v="10302" actId="1076"/>
          <ac:picMkLst>
            <pc:docMk/>
            <pc:sldMk cId="496178464" sldId="289"/>
            <ac:picMk id="26" creationId="{D74E9827-F3C9-11AC-8287-FA74C668E838}"/>
          </ac:picMkLst>
        </pc:picChg>
      </pc:sldChg>
      <pc:sldChg chg="addSp delSp modSp add del mod">
        <pc:chgData name="Ho Lam Gia Khanh" userId="845caf68328278c6" providerId="LiveId" clId="{2F57BD16-1000-49B4-8116-62B9D7883673}" dt="2022-12-29T19:28:50.956" v="11598" actId="2696"/>
        <pc:sldMkLst>
          <pc:docMk/>
          <pc:sldMk cId="3661442124" sldId="290"/>
        </pc:sldMkLst>
        <pc:spChg chg="add mod">
          <ac:chgData name="Ho Lam Gia Khanh" userId="845caf68328278c6" providerId="LiveId" clId="{2F57BD16-1000-49B4-8116-62B9D7883673}" dt="2022-12-27T18:07:28.108" v="10328" actId="14100"/>
          <ac:spMkLst>
            <pc:docMk/>
            <pc:sldMk cId="3661442124" sldId="290"/>
            <ac:spMk id="22" creationId="{698A994F-D0BB-6F69-0C2B-FD5C41B6C7DB}"/>
          </ac:spMkLst>
        </pc:spChg>
        <pc:spChg chg="mod">
          <ac:chgData name="Ho Lam Gia Khanh" userId="845caf68328278c6" providerId="LiveId" clId="{2F57BD16-1000-49B4-8116-62B9D7883673}" dt="2022-12-27T18:06:52.956" v="10321" actId="20577"/>
          <ac:spMkLst>
            <pc:docMk/>
            <pc:sldMk cId="3661442124" sldId="290"/>
            <ac:spMk id="24" creationId="{CE0C0BCD-9AF7-AD9A-EEB5-4071398FB731}"/>
          </ac:spMkLst>
        </pc:spChg>
        <pc:spChg chg="mod">
          <ac:chgData name="Ho Lam Gia Khanh" userId="845caf68328278c6" providerId="LiveId" clId="{2F57BD16-1000-49B4-8116-62B9D7883673}" dt="2022-12-29T07:06:16.489" v="11318" actId="20577"/>
          <ac:spMkLst>
            <pc:docMk/>
            <pc:sldMk cId="3661442124" sldId="290"/>
            <ac:spMk id="25" creationId="{3D82DBA0-D8CC-352F-F60A-3752D449C395}"/>
          </ac:spMkLst>
        </pc:spChg>
        <pc:picChg chg="add mod">
          <ac:chgData name="Ho Lam Gia Khanh" userId="845caf68328278c6" providerId="LiveId" clId="{2F57BD16-1000-49B4-8116-62B9D7883673}" dt="2022-12-27T18:07:01.084" v="10323" actId="1076"/>
          <ac:picMkLst>
            <pc:docMk/>
            <pc:sldMk cId="3661442124" sldId="290"/>
            <ac:picMk id="13" creationId="{4940E6B7-7573-17AB-D635-53E4D0206BE9}"/>
          </ac:picMkLst>
        </pc:picChg>
        <pc:picChg chg="add mod">
          <ac:chgData name="Ho Lam Gia Khanh" userId="845caf68328278c6" providerId="LiveId" clId="{2F57BD16-1000-49B4-8116-62B9D7883673}" dt="2022-12-27T18:07:38.492" v="10332" actId="1076"/>
          <ac:picMkLst>
            <pc:docMk/>
            <pc:sldMk cId="3661442124" sldId="290"/>
            <ac:picMk id="23" creationId="{D1C6ED2E-1F87-F49E-C22B-AB13EB0EA887}"/>
          </ac:picMkLst>
        </pc:picChg>
        <pc:picChg chg="del">
          <ac:chgData name="Ho Lam Gia Khanh" userId="845caf68328278c6" providerId="LiveId" clId="{2F57BD16-1000-49B4-8116-62B9D7883673}" dt="2022-12-27T18:07:01.894" v="10324" actId="478"/>
          <ac:picMkLst>
            <pc:docMk/>
            <pc:sldMk cId="3661442124" sldId="290"/>
            <ac:picMk id="26" creationId="{D74E9827-F3C9-11AC-8287-FA74C668E838}"/>
          </ac:picMkLst>
        </pc:picChg>
      </pc:sldChg>
      <pc:sldChg chg="addSp delSp modSp add del mod">
        <pc:chgData name="Ho Lam Gia Khanh" userId="845caf68328278c6" providerId="LiveId" clId="{2F57BD16-1000-49B4-8116-62B9D7883673}" dt="2022-12-29T19:28:50.956" v="11598" actId="2696"/>
        <pc:sldMkLst>
          <pc:docMk/>
          <pc:sldMk cId="1306447791" sldId="291"/>
        </pc:sldMkLst>
        <pc:spChg chg="add del mod">
          <ac:chgData name="Ho Lam Gia Khanh" userId="845caf68328278c6" providerId="LiveId" clId="{2F57BD16-1000-49B4-8116-62B9D7883673}" dt="2022-12-27T18:08:44.984" v="10348" actId="478"/>
          <ac:spMkLst>
            <pc:docMk/>
            <pc:sldMk cId="1306447791" sldId="291"/>
            <ac:spMk id="22" creationId="{698A994F-D0BB-6F69-0C2B-FD5C41B6C7DB}"/>
          </ac:spMkLst>
        </pc:spChg>
        <pc:spChg chg="mod">
          <ac:chgData name="Ho Lam Gia Khanh" userId="845caf68328278c6" providerId="LiveId" clId="{2F57BD16-1000-49B4-8116-62B9D7883673}" dt="2022-12-27T18:08:08.788" v="10340" actId="20577"/>
          <ac:spMkLst>
            <pc:docMk/>
            <pc:sldMk cId="1306447791" sldId="291"/>
            <ac:spMk id="24" creationId="{CE0C0BCD-9AF7-AD9A-EEB5-4071398FB731}"/>
          </ac:spMkLst>
        </pc:spChg>
        <pc:spChg chg="mod">
          <ac:chgData name="Ho Lam Gia Khanh" userId="845caf68328278c6" providerId="LiveId" clId="{2F57BD16-1000-49B4-8116-62B9D7883673}" dt="2022-12-29T07:06:20.104" v="11320" actId="20577"/>
          <ac:spMkLst>
            <pc:docMk/>
            <pc:sldMk cId="1306447791" sldId="291"/>
            <ac:spMk id="25" creationId="{3D82DBA0-D8CC-352F-F60A-3752D449C395}"/>
          </ac:spMkLst>
        </pc:spChg>
        <pc:spChg chg="add mod">
          <ac:chgData name="Ho Lam Gia Khanh" userId="845caf68328278c6" providerId="LiveId" clId="{2F57BD16-1000-49B4-8116-62B9D7883673}" dt="2022-12-27T18:09:09.298" v="10356" actId="1076"/>
          <ac:spMkLst>
            <pc:docMk/>
            <pc:sldMk cId="1306447791" sldId="291"/>
            <ac:spMk id="28" creationId="{70A31129-4BF4-C661-CC63-8E8C2DF8BF80}"/>
          </ac:spMkLst>
        </pc:spChg>
        <pc:picChg chg="del">
          <ac:chgData name="Ho Lam Gia Khanh" userId="845caf68328278c6" providerId="LiveId" clId="{2F57BD16-1000-49B4-8116-62B9D7883673}" dt="2022-12-27T18:08:17.798" v="10341" actId="478"/>
          <ac:picMkLst>
            <pc:docMk/>
            <pc:sldMk cId="1306447791" sldId="291"/>
            <ac:picMk id="13" creationId="{4940E6B7-7573-17AB-D635-53E4D0206BE9}"/>
          </ac:picMkLst>
        </pc:picChg>
        <pc:picChg chg="add mod">
          <ac:chgData name="Ho Lam Gia Khanh" userId="845caf68328278c6" providerId="LiveId" clId="{2F57BD16-1000-49B4-8116-62B9D7883673}" dt="2022-12-27T18:08:21.820" v="10343" actId="1076"/>
          <ac:picMkLst>
            <pc:docMk/>
            <pc:sldMk cId="1306447791" sldId="291"/>
            <ac:picMk id="19" creationId="{16D25258-D280-9509-8533-4906A15B6565}"/>
          </ac:picMkLst>
        </pc:picChg>
        <pc:picChg chg="del">
          <ac:chgData name="Ho Lam Gia Khanh" userId="845caf68328278c6" providerId="LiveId" clId="{2F57BD16-1000-49B4-8116-62B9D7883673}" dt="2022-12-27T18:08:45.971" v="10349" actId="478"/>
          <ac:picMkLst>
            <pc:docMk/>
            <pc:sldMk cId="1306447791" sldId="291"/>
            <ac:picMk id="23" creationId="{D1C6ED2E-1F87-F49E-C22B-AB13EB0EA887}"/>
          </ac:picMkLst>
        </pc:picChg>
        <pc:picChg chg="add mod">
          <ac:chgData name="Ho Lam Gia Khanh" userId="845caf68328278c6" providerId="LiveId" clId="{2F57BD16-1000-49B4-8116-62B9D7883673}" dt="2022-12-27T18:08:52.572" v="10353" actId="1076"/>
          <ac:picMkLst>
            <pc:docMk/>
            <pc:sldMk cId="1306447791" sldId="291"/>
            <ac:picMk id="26" creationId="{1234FB67-A819-EA77-7FA1-8D613ED1BE5B}"/>
          </ac:picMkLst>
        </pc:picChg>
      </pc:sldChg>
      <pc:sldChg chg="addSp delSp modSp add del mod modNotesTx">
        <pc:chgData name="Ho Lam Gia Khanh" userId="845caf68328278c6" providerId="LiveId" clId="{2F57BD16-1000-49B4-8116-62B9D7883673}" dt="2022-12-29T19:28:50.956" v="11598" actId="2696"/>
        <pc:sldMkLst>
          <pc:docMk/>
          <pc:sldMk cId="1978531694" sldId="292"/>
        </pc:sldMkLst>
        <pc:spChg chg="add del">
          <ac:chgData name="Ho Lam Gia Khanh" userId="845caf68328278c6" providerId="LiveId" clId="{2F57BD16-1000-49B4-8116-62B9D7883673}" dt="2022-12-27T18:10:46.301" v="10379" actId="21"/>
          <ac:spMkLst>
            <pc:docMk/>
            <pc:sldMk cId="1978531694" sldId="292"/>
            <ac:spMk id="10" creationId="{25945F48-7C20-16BE-3218-50E509904077}"/>
          </ac:spMkLst>
        </pc:spChg>
        <pc:spChg chg="del">
          <ac:chgData name="Ho Lam Gia Khanh" userId="845caf68328278c6" providerId="LiveId" clId="{2F57BD16-1000-49B4-8116-62B9D7883673}" dt="2022-12-27T18:09:46.603" v="10364" actId="478"/>
          <ac:spMkLst>
            <pc:docMk/>
            <pc:sldMk cId="1978531694" sldId="292"/>
            <ac:spMk id="22" creationId="{698A994F-D0BB-6F69-0C2B-FD5C41B6C7DB}"/>
          </ac:spMkLst>
        </pc:spChg>
        <pc:spChg chg="mod">
          <ac:chgData name="Ho Lam Gia Khanh" userId="845caf68328278c6" providerId="LiveId" clId="{2F57BD16-1000-49B4-8116-62B9D7883673}" dt="2022-12-27T18:09:41.108" v="10362" actId="5793"/>
          <ac:spMkLst>
            <pc:docMk/>
            <pc:sldMk cId="1978531694" sldId="292"/>
            <ac:spMk id="24" creationId="{CE0C0BCD-9AF7-AD9A-EEB5-4071398FB731}"/>
          </ac:spMkLst>
        </pc:spChg>
        <pc:spChg chg="mod">
          <ac:chgData name="Ho Lam Gia Khanh" userId="845caf68328278c6" providerId="LiveId" clId="{2F57BD16-1000-49B4-8116-62B9D7883673}" dt="2022-12-29T07:06:23.595" v="11322" actId="20577"/>
          <ac:spMkLst>
            <pc:docMk/>
            <pc:sldMk cId="1978531694" sldId="292"/>
            <ac:spMk id="25" creationId="{3D82DBA0-D8CC-352F-F60A-3752D449C395}"/>
          </ac:spMkLst>
        </pc:spChg>
        <pc:spChg chg="add del mod">
          <ac:chgData name="Ho Lam Gia Khanh" userId="845caf68328278c6" providerId="LiveId" clId="{2F57BD16-1000-49B4-8116-62B9D7883673}" dt="2022-12-27T18:10:48.645" v="10380" actId="21"/>
          <ac:spMkLst>
            <pc:docMk/>
            <pc:sldMk cId="1978531694" sldId="292"/>
            <ac:spMk id="27" creationId="{7EE7D01F-ADFC-73D5-179B-38ECB26A453C}"/>
          </ac:spMkLst>
        </pc:spChg>
        <pc:spChg chg="del">
          <ac:chgData name="Ho Lam Gia Khanh" userId="845caf68328278c6" providerId="LiveId" clId="{2F57BD16-1000-49B4-8116-62B9D7883673}" dt="2022-12-27T18:09:48.372" v="10366" actId="478"/>
          <ac:spMkLst>
            <pc:docMk/>
            <pc:sldMk cId="1978531694" sldId="292"/>
            <ac:spMk id="28" creationId="{70A31129-4BF4-C661-CC63-8E8C2DF8BF80}"/>
          </ac:spMkLst>
        </pc:spChg>
        <pc:picChg chg="add mod">
          <ac:chgData name="Ho Lam Gia Khanh" userId="845caf68328278c6" providerId="LiveId" clId="{2F57BD16-1000-49B4-8116-62B9D7883673}" dt="2022-12-27T18:09:57.051" v="10368" actId="1076"/>
          <ac:picMkLst>
            <pc:docMk/>
            <pc:sldMk cId="1978531694" sldId="292"/>
            <ac:picMk id="13" creationId="{872CD211-9113-9149-9D89-31C94CCF8634}"/>
          </ac:picMkLst>
        </pc:picChg>
        <pc:picChg chg="del">
          <ac:chgData name="Ho Lam Gia Khanh" userId="845caf68328278c6" providerId="LiveId" clId="{2F57BD16-1000-49B4-8116-62B9D7883673}" dt="2022-12-27T18:09:45.259" v="10363" actId="478"/>
          <ac:picMkLst>
            <pc:docMk/>
            <pc:sldMk cId="1978531694" sldId="292"/>
            <ac:picMk id="19" creationId="{16D25258-D280-9509-8533-4906A15B6565}"/>
          </ac:picMkLst>
        </pc:picChg>
        <pc:picChg chg="del">
          <ac:chgData name="Ho Lam Gia Khanh" userId="845caf68328278c6" providerId="LiveId" clId="{2F57BD16-1000-49B4-8116-62B9D7883673}" dt="2022-12-27T18:09:47.181" v="10365" actId="478"/>
          <ac:picMkLst>
            <pc:docMk/>
            <pc:sldMk cId="1978531694" sldId="292"/>
            <ac:picMk id="26" creationId="{1234FB67-A819-EA77-7FA1-8D613ED1BE5B}"/>
          </ac:picMkLst>
        </pc:picChg>
      </pc:sldChg>
      <pc:sldChg chg="addSp delSp modSp add del mod">
        <pc:chgData name="Ho Lam Gia Khanh" userId="845caf68328278c6" providerId="LiveId" clId="{2F57BD16-1000-49B4-8116-62B9D7883673}" dt="2022-12-29T19:28:50.956" v="11598" actId="2696"/>
        <pc:sldMkLst>
          <pc:docMk/>
          <pc:sldMk cId="3511765766" sldId="293"/>
        </pc:sldMkLst>
        <pc:spChg chg="add mod">
          <ac:chgData name="Ho Lam Gia Khanh" userId="845caf68328278c6" providerId="LiveId" clId="{2F57BD16-1000-49B4-8116-62B9D7883673}" dt="2022-12-27T18:10:57.564" v="10384" actId="1076"/>
          <ac:spMkLst>
            <pc:docMk/>
            <pc:sldMk cId="3511765766" sldId="293"/>
            <ac:spMk id="19" creationId="{4265E292-EB14-46DB-27E3-7E555DFB22F8}"/>
          </ac:spMkLst>
        </pc:spChg>
        <pc:spChg chg="del">
          <ac:chgData name="Ho Lam Gia Khanh" userId="845caf68328278c6" providerId="LiveId" clId="{2F57BD16-1000-49B4-8116-62B9D7883673}" dt="2022-12-27T18:10:53.544" v="10382" actId="478"/>
          <ac:spMkLst>
            <pc:docMk/>
            <pc:sldMk cId="3511765766" sldId="293"/>
            <ac:spMk id="24" creationId="{CE0C0BCD-9AF7-AD9A-EEB5-4071398FB731}"/>
          </ac:spMkLst>
        </pc:spChg>
        <pc:spChg chg="mod">
          <ac:chgData name="Ho Lam Gia Khanh" userId="845caf68328278c6" providerId="LiveId" clId="{2F57BD16-1000-49B4-8116-62B9D7883673}" dt="2022-12-29T07:06:26.893" v="11324" actId="20577"/>
          <ac:spMkLst>
            <pc:docMk/>
            <pc:sldMk cId="3511765766" sldId="293"/>
            <ac:spMk id="25" creationId="{3D82DBA0-D8CC-352F-F60A-3752D449C395}"/>
          </ac:spMkLst>
        </pc:spChg>
        <pc:spChg chg="add del">
          <ac:chgData name="Ho Lam Gia Khanh" userId="845caf68328278c6" providerId="LiveId" clId="{2F57BD16-1000-49B4-8116-62B9D7883673}" dt="2022-12-27T18:10:35.339" v="10377" actId="21"/>
          <ac:spMkLst>
            <pc:docMk/>
            <pc:sldMk cId="3511765766" sldId="293"/>
            <ac:spMk id="27" creationId="{7EE7D01F-ADFC-73D5-179B-38ECB26A453C}"/>
          </ac:spMkLst>
        </pc:spChg>
        <pc:picChg chg="del">
          <ac:chgData name="Ho Lam Gia Khanh" userId="845caf68328278c6" providerId="LiveId" clId="{2F57BD16-1000-49B4-8116-62B9D7883673}" dt="2022-12-27T18:10:51.827" v="10381" actId="478"/>
          <ac:picMkLst>
            <pc:docMk/>
            <pc:sldMk cId="3511765766" sldId="293"/>
            <ac:picMk id="13" creationId="{872CD211-9113-9149-9D89-31C94CCF8634}"/>
          </ac:picMkLst>
        </pc:picChg>
        <pc:picChg chg="add mod">
          <ac:chgData name="Ho Lam Gia Khanh" userId="845caf68328278c6" providerId="LiveId" clId="{2F57BD16-1000-49B4-8116-62B9D7883673}" dt="2022-12-27T18:11:11.676" v="10388" actId="14100"/>
          <ac:picMkLst>
            <pc:docMk/>
            <pc:sldMk cId="3511765766" sldId="293"/>
            <ac:picMk id="22" creationId="{AC6517CE-30A8-78A9-AAA3-38298F093D2E}"/>
          </ac:picMkLst>
        </pc:picChg>
        <pc:picChg chg="add mod">
          <ac:chgData name="Ho Lam Gia Khanh" userId="845caf68328278c6" providerId="LiveId" clId="{2F57BD16-1000-49B4-8116-62B9D7883673}" dt="2022-12-27T18:11:21.787" v="10392" actId="1076"/>
          <ac:picMkLst>
            <pc:docMk/>
            <pc:sldMk cId="3511765766" sldId="293"/>
            <ac:picMk id="23" creationId="{380D2D06-6BE0-E037-B0FB-F3F0D3370764}"/>
          </ac:picMkLst>
        </pc:picChg>
      </pc:sldChg>
      <pc:sldChg chg="addSp delSp modSp add del mod">
        <pc:chgData name="Ho Lam Gia Khanh" userId="845caf68328278c6" providerId="LiveId" clId="{2F57BD16-1000-49B4-8116-62B9D7883673}" dt="2022-12-29T19:28:50.956" v="11598" actId="2696"/>
        <pc:sldMkLst>
          <pc:docMk/>
          <pc:sldMk cId="2513955470" sldId="294"/>
        </pc:sldMkLst>
        <pc:spChg chg="mod">
          <ac:chgData name="Ho Lam Gia Khanh" userId="845caf68328278c6" providerId="LiveId" clId="{2F57BD16-1000-49B4-8116-62B9D7883673}" dt="2022-12-27T18:12:11.160" v="10398" actId="14100"/>
          <ac:spMkLst>
            <pc:docMk/>
            <pc:sldMk cId="2513955470" sldId="294"/>
            <ac:spMk id="19" creationId="{4265E292-EB14-46DB-27E3-7E555DFB22F8}"/>
          </ac:spMkLst>
        </pc:spChg>
        <pc:spChg chg="mod">
          <ac:chgData name="Ho Lam Gia Khanh" userId="845caf68328278c6" providerId="LiveId" clId="{2F57BD16-1000-49B4-8116-62B9D7883673}" dt="2022-12-29T07:06:30.489" v="11326" actId="20577"/>
          <ac:spMkLst>
            <pc:docMk/>
            <pc:sldMk cId="2513955470" sldId="294"/>
            <ac:spMk id="25" creationId="{3D82DBA0-D8CC-352F-F60A-3752D449C395}"/>
          </ac:spMkLst>
        </pc:spChg>
        <pc:picChg chg="add mod">
          <ac:chgData name="Ho Lam Gia Khanh" userId="845caf68328278c6" providerId="LiveId" clId="{2F57BD16-1000-49B4-8116-62B9D7883673}" dt="2022-12-27T18:12:20.573" v="10402" actId="1076"/>
          <ac:picMkLst>
            <pc:docMk/>
            <pc:sldMk cId="2513955470" sldId="294"/>
            <ac:picMk id="13" creationId="{236195A8-A45C-F3F1-3B5D-27C6F519666A}"/>
          </ac:picMkLst>
        </pc:picChg>
        <pc:picChg chg="del">
          <ac:chgData name="Ho Lam Gia Khanh" userId="845caf68328278c6" providerId="LiveId" clId="{2F57BD16-1000-49B4-8116-62B9D7883673}" dt="2022-12-27T18:12:13.907" v="10399" actId="478"/>
          <ac:picMkLst>
            <pc:docMk/>
            <pc:sldMk cId="2513955470" sldId="294"/>
            <ac:picMk id="22" creationId="{AC6517CE-30A8-78A9-AAA3-38298F093D2E}"/>
          </ac:picMkLst>
        </pc:picChg>
        <pc:picChg chg="del">
          <ac:chgData name="Ho Lam Gia Khanh" userId="845caf68328278c6" providerId="LiveId" clId="{2F57BD16-1000-49B4-8116-62B9D7883673}" dt="2022-12-27T18:12:14.688" v="10400" actId="478"/>
          <ac:picMkLst>
            <pc:docMk/>
            <pc:sldMk cId="2513955470" sldId="294"/>
            <ac:picMk id="23" creationId="{380D2D06-6BE0-E037-B0FB-F3F0D3370764}"/>
          </ac:picMkLst>
        </pc:picChg>
      </pc:sldChg>
      <pc:sldChg chg="addSp delSp modSp add del mod">
        <pc:chgData name="Ho Lam Gia Khanh" userId="845caf68328278c6" providerId="LiveId" clId="{2F57BD16-1000-49B4-8116-62B9D7883673}" dt="2022-12-29T19:28:50.956" v="11598" actId="2696"/>
        <pc:sldMkLst>
          <pc:docMk/>
          <pc:sldMk cId="1210893788" sldId="295"/>
        </pc:sldMkLst>
        <pc:spChg chg="mod">
          <ac:chgData name="Ho Lam Gia Khanh" userId="845caf68328278c6" providerId="LiveId" clId="{2F57BD16-1000-49B4-8116-62B9D7883673}" dt="2022-12-27T18:13:01.634" v="10416" actId="1076"/>
          <ac:spMkLst>
            <pc:docMk/>
            <pc:sldMk cId="1210893788" sldId="295"/>
            <ac:spMk id="19" creationId="{4265E292-EB14-46DB-27E3-7E555DFB22F8}"/>
          </ac:spMkLst>
        </pc:spChg>
        <pc:spChg chg="mod">
          <ac:chgData name="Ho Lam Gia Khanh" userId="845caf68328278c6" providerId="LiveId" clId="{2F57BD16-1000-49B4-8116-62B9D7883673}" dt="2022-12-29T07:06:34.111" v="11328" actId="20577"/>
          <ac:spMkLst>
            <pc:docMk/>
            <pc:sldMk cId="1210893788" sldId="295"/>
            <ac:spMk id="25" creationId="{3D82DBA0-D8CC-352F-F60A-3752D449C395}"/>
          </ac:spMkLst>
        </pc:spChg>
        <pc:picChg chg="del">
          <ac:chgData name="Ho Lam Gia Khanh" userId="845caf68328278c6" providerId="LiveId" clId="{2F57BD16-1000-49B4-8116-62B9D7883673}" dt="2022-12-27T18:12:53.915" v="10414" actId="478"/>
          <ac:picMkLst>
            <pc:docMk/>
            <pc:sldMk cId="1210893788" sldId="295"/>
            <ac:picMk id="13" creationId="{236195A8-A45C-F3F1-3B5D-27C6F519666A}"/>
          </ac:picMkLst>
        </pc:picChg>
        <pc:picChg chg="add mod">
          <ac:chgData name="Ho Lam Gia Khanh" userId="845caf68328278c6" providerId="LiveId" clId="{2F57BD16-1000-49B4-8116-62B9D7883673}" dt="2022-12-27T18:13:14.419" v="10420" actId="1076"/>
          <ac:picMkLst>
            <pc:docMk/>
            <pc:sldMk cId="1210893788" sldId="295"/>
            <ac:picMk id="22" creationId="{CE699F5E-246D-1485-61B3-FC9DA870ED6F}"/>
          </ac:picMkLst>
        </pc:picChg>
      </pc:sldChg>
      <pc:sldChg chg="addSp delSp modSp add del mod">
        <pc:chgData name="Ho Lam Gia Khanh" userId="845caf68328278c6" providerId="LiveId" clId="{2F57BD16-1000-49B4-8116-62B9D7883673}" dt="2022-12-29T19:28:50.956" v="11598" actId="2696"/>
        <pc:sldMkLst>
          <pc:docMk/>
          <pc:sldMk cId="2798771820" sldId="296"/>
        </pc:sldMkLst>
        <pc:spChg chg="add del mod">
          <ac:chgData name="Ho Lam Gia Khanh" userId="845caf68328278c6" providerId="LiveId" clId="{2F57BD16-1000-49B4-8116-62B9D7883673}" dt="2022-12-27T18:17:53.171" v="10427" actId="478"/>
          <ac:spMkLst>
            <pc:docMk/>
            <pc:sldMk cId="2798771820" sldId="296"/>
            <ac:spMk id="19" creationId="{4265E292-EB14-46DB-27E3-7E555DFB22F8}"/>
          </ac:spMkLst>
        </pc:spChg>
        <pc:spChg chg="add mod">
          <ac:chgData name="Ho Lam Gia Khanh" userId="845caf68328278c6" providerId="LiveId" clId="{2F57BD16-1000-49B4-8116-62B9D7883673}" dt="2022-12-27T18:18:33.056" v="10438" actId="14100"/>
          <ac:spMkLst>
            <pc:docMk/>
            <pc:sldMk cId="2798771820" sldId="296"/>
            <ac:spMk id="24" creationId="{183D94E6-484E-5B36-6307-8BF5AD21B601}"/>
          </ac:spMkLst>
        </pc:spChg>
        <pc:spChg chg="mod">
          <ac:chgData name="Ho Lam Gia Khanh" userId="845caf68328278c6" providerId="LiveId" clId="{2F57BD16-1000-49B4-8116-62B9D7883673}" dt="2022-12-29T07:06:37.605" v="11330" actId="20577"/>
          <ac:spMkLst>
            <pc:docMk/>
            <pc:sldMk cId="2798771820" sldId="296"/>
            <ac:spMk id="25" creationId="{3D82DBA0-D8CC-352F-F60A-3752D449C395}"/>
          </ac:spMkLst>
        </pc:spChg>
        <pc:picChg chg="add mod">
          <ac:chgData name="Ho Lam Gia Khanh" userId="845caf68328278c6" providerId="LiveId" clId="{2F57BD16-1000-49B4-8116-62B9D7883673}" dt="2022-12-27T18:17:58.447" v="10430" actId="1076"/>
          <ac:picMkLst>
            <pc:docMk/>
            <pc:sldMk cId="2798771820" sldId="296"/>
            <ac:picMk id="13" creationId="{A6E253A0-A758-AA4B-C69A-594EFB227ED8}"/>
          </ac:picMkLst>
        </pc:picChg>
        <pc:picChg chg="del">
          <ac:chgData name="Ho Lam Gia Khanh" userId="845caf68328278c6" providerId="LiveId" clId="{2F57BD16-1000-49B4-8116-62B9D7883673}" dt="2022-12-27T18:17:54.729" v="10428" actId="478"/>
          <ac:picMkLst>
            <pc:docMk/>
            <pc:sldMk cId="2798771820" sldId="296"/>
            <ac:picMk id="22" creationId="{CE699F5E-246D-1485-61B3-FC9DA870ED6F}"/>
          </ac:picMkLst>
        </pc:picChg>
        <pc:picChg chg="add mod">
          <ac:chgData name="Ho Lam Gia Khanh" userId="845caf68328278c6" providerId="LiveId" clId="{2F57BD16-1000-49B4-8116-62B9D7883673}" dt="2022-12-27T18:18:40.850" v="10444" actId="1076"/>
          <ac:picMkLst>
            <pc:docMk/>
            <pc:sldMk cId="2798771820" sldId="296"/>
            <ac:picMk id="26" creationId="{546F6817-ED57-9279-E61F-C65D8454F6CE}"/>
          </ac:picMkLst>
        </pc:picChg>
      </pc:sldChg>
      <pc:sldChg chg="addSp delSp modSp add del mod">
        <pc:chgData name="Ho Lam Gia Khanh" userId="845caf68328278c6" providerId="LiveId" clId="{2F57BD16-1000-49B4-8116-62B9D7883673}" dt="2022-12-29T19:28:50.956" v="11598" actId="2696"/>
        <pc:sldMkLst>
          <pc:docMk/>
          <pc:sldMk cId="3658410759" sldId="297"/>
        </pc:sldMkLst>
        <pc:spChg chg="mod">
          <ac:chgData name="Ho Lam Gia Khanh" userId="845caf68328278c6" providerId="LiveId" clId="{2F57BD16-1000-49B4-8116-62B9D7883673}" dt="2022-12-27T18:19:57.796" v="10469" actId="14100"/>
          <ac:spMkLst>
            <pc:docMk/>
            <pc:sldMk cId="3658410759" sldId="297"/>
            <ac:spMk id="10" creationId="{25945F48-7C20-16BE-3218-50E509904077}"/>
          </ac:spMkLst>
        </pc:spChg>
        <pc:spChg chg="mod">
          <ac:chgData name="Ho Lam Gia Khanh" userId="845caf68328278c6" providerId="LiveId" clId="{2F57BD16-1000-49B4-8116-62B9D7883673}" dt="2022-12-27T18:19:37.317" v="10459" actId="14100"/>
          <ac:spMkLst>
            <pc:docMk/>
            <pc:sldMk cId="3658410759" sldId="297"/>
            <ac:spMk id="19" creationId="{4265E292-EB14-46DB-27E3-7E555DFB22F8}"/>
          </ac:spMkLst>
        </pc:spChg>
        <pc:spChg chg="add mod">
          <ac:chgData name="Ho Lam Gia Khanh" userId="845caf68328278c6" providerId="LiveId" clId="{2F57BD16-1000-49B4-8116-62B9D7883673}" dt="2022-12-27T18:19:32.223" v="10457" actId="571"/>
          <ac:spMkLst>
            <pc:docMk/>
            <pc:sldMk cId="3658410759" sldId="297"/>
            <ac:spMk id="23" creationId="{E1E949B6-C4EC-9856-DF9D-16FDFCF58681}"/>
          </ac:spMkLst>
        </pc:spChg>
        <pc:spChg chg="del">
          <ac:chgData name="Ho Lam Gia Khanh" userId="845caf68328278c6" providerId="LiveId" clId="{2F57BD16-1000-49B4-8116-62B9D7883673}" dt="2022-12-27T18:19:16.848" v="10450" actId="478"/>
          <ac:spMkLst>
            <pc:docMk/>
            <pc:sldMk cId="3658410759" sldId="297"/>
            <ac:spMk id="24" creationId="{183D94E6-484E-5B36-6307-8BF5AD21B601}"/>
          </ac:spMkLst>
        </pc:spChg>
        <pc:spChg chg="mod">
          <ac:chgData name="Ho Lam Gia Khanh" userId="845caf68328278c6" providerId="LiveId" clId="{2F57BD16-1000-49B4-8116-62B9D7883673}" dt="2022-12-29T07:06:42.996" v="11332" actId="20577"/>
          <ac:spMkLst>
            <pc:docMk/>
            <pc:sldMk cId="3658410759" sldId="297"/>
            <ac:spMk id="25" creationId="{3D82DBA0-D8CC-352F-F60A-3752D449C395}"/>
          </ac:spMkLst>
        </pc:spChg>
        <pc:picChg chg="del">
          <ac:chgData name="Ho Lam Gia Khanh" userId="845caf68328278c6" providerId="LiveId" clId="{2F57BD16-1000-49B4-8116-62B9D7883673}" dt="2022-12-27T18:19:15.379" v="10449" actId="478"/>
          <ac:picMkLst>
            <pc:docMk/>
            <pc:sldMk cId="3658410759" sldId="297"/>
            <ac:picMk id="13" creationId="{A6E253A0-A758-AA4B-C69A-594EFB227ED8}"/>
          </ac:picMkLst>
        </pc:picChg>
        <pc:picChg chg="add mod">
          <ac:chgData name="Ho Lam Gia Khanh" userId="845caf68328278c6" providerId="LiveId" clId="{2F57BD16-1000-49B4-8116-62B9D7883673}" dt="2022-12-27T18:20:04.066" v="10473" actId="1076"/>
          <ac:picMkLst>
            <pc:docMk/>
            <pc:sldMk cId="3658410759" sldId="297"/>
            <ac:picMk id="22" creationId="{84ECD9C9-E6B6-4581-BCE3-C1D82D223623}"/>
          </ac:picMkLst>
        </pc:picChg>
        <pc:picChg chg="del">
          <ac:chgData name="Ho Lam Gia Khanh" userId="845caf68328278c6" providerId="LiveId" clId="{2F57BD16-1000-49B4-8116-62B9D7883673}" dt="2022-12-27T18:19:17.592" v="10451" actId="478"/>
          <ac:picMkLst>
            <pc:docMk/>
            <pc:sldMk cId="3658410759" sldId="297"/>
            <ac:picMk id="26" creationId="{546F6817-ED57-9279-E61F-C65D8454F6CE}"/>
          </ac:picMkLst>
        </pc:picChg>
        <pc:picChg chg="add mod">
          <ac:chgData name="Ho Lam Gia Khanh" userId="845caf68328278c6" providerId="LiveId" clId="{2F57BD16-1000-49B4-8116-62B9D7883673}" dt="2022-12-27T18:20:11.433" v="10477" actId="1076"/>
          <ac:picMkLst>
            <pc:docMk/>
            <pc:sldMk cId="3658410759" sldId="297"/>
            <ac:picMk id="27" creationId="{347E482C-DBD0-A328-72BE-E454CA0874D2}"/>
          </ac:picMkLst>
        </pc:picChg>
      </pc:sldChg>
      <pc:sldChg chg="addSp delSp modSp add del mod">
        <pc:chgData name="Ho Lam Gia Khanh" userId="845caf68328278c6" providerId="LiveId" clId="{2F57BD16-1000-49B4-8116-62B9D7883673}" dt="2022-12-29T19:28:50.956" v="11598" actId="2696"/>
        <pc:sldMkLst>
          <pc:docMk/>
          <pc:sldMk cId="764982283" sldId="298"/>
        </pc:sldMkLst>
        <pc:spChg chg="mod">
          <ac:chgData name="Ho Lam Gia Khanh" userId="845caf68328278c6" providerId="LiveId" clId="{2F57BD16-1000-49B4-8116-62B9D7883673}" dt="2022-12-27T18:20:32.455" v="10480" actId="2711"/>
          <ac:spMkLst>
            <pc:docMk/>
            <pc:sldMk cId="764982283" sldId="298"/>
            <ac:spMk id="19" creationId="{4265E292-EB14-46DB-27E3-7E555DFB22F8}"/>
          </ac:spMkLst>
        </pc:spChg>
        <pc:spChg chg="add mod">
          <ac:chgData name="Ho Lam Gia Khanh" userId="845caf68328278c6" providerId="LiveId" clId="{2F57BD16-1000-49B4-8116-62B9D7883673}" dt="2022-12-27T18:21:06.749" v="10489" actId="14100"/>
          <ac:spMkLst>
            <pc:docMk/>
            <pc:sldMk cId="764982283" sldId="298"/>
            <ac:spMk id="24" creationId="{04C15DB7-8A62-F1FF-294A-28EA3C599B8B}"/>
          </ac:spMkLst>
        </pc:spChg>
        <pc:spChg chg="mod">
          <ac:chgData name="Ho Lam Gia Khanh" userId="845caf68328278c6" providerId="LiveId" clId="{2F57BD16-1000-49B4-8116-62B9D7883673}" dt="2022-12-29T07:07:10.250" v="11350" actId="20577"/>
          <ac:spMkLst>
            <pc:docMk/>
            <pc:sldMk cId="764982283" sldId="298"/>
            <ac:spMk id="25" creationId="{3D82DBA0-D8CC-352F-F60A-3752D449C395}"/>
          </ac:spMkLst>
        </pc:spChg>
        <pc:picChg chg="add mod">
          <ac:chgData name="Ho Lam Gia Khanh" userId="845caf68328278c6" providerId="LiveId" clId="{2F57BD16-1000-49B4-8116-62B9D7883673}" dt="2022-12-27T18:21:21.724" v="10496" actId="1076"/>
          <ac:picMkLst>
            <pc:docMk/>
            <pc:sldMk cId="764982283" sldId="298"/>
            <ac:picMk id="13" creationId="{D50DAA57-E3B1-BD2A-CAE7-8AF578B560A3}"/>
          </ac:picMkLst>
        </pc:picChg>
        <pc:picChg chg="del">
          <ac:chgData name="Ho Lam Gia Khanh" userId="845caf68328278c6" providerId="LiveId" clId="{2F57BD16-1000-49B4-8116-62B9D7883673}" dt="2022-12-27T18:20:35.046" v="10481" actId="478"/>
          <ac:picMkLst>
            <pc:docMk/>
            <pc:sldMk cId="764982283" sldId="298"/>
            <ac:picMk id="22" creationId="{84ECD9C9-E6B6-4581-BCE3-C1D82D223623}"/>
          </ac:picMkLst>
        </pc:picChg>
        <pc:picChg chg="add mod">
          <ac:chgData name="Ho Lam Gia Khanh" userId="845caf68328278c6" providerId="LiveId" clId="{2F57BD16-1000-49B4-8116-62B9D7883673}" dt="2022-12-27T18:21:26.124" v="10498" actId="1076"/>
          <ac:picMkLst>
            <pc:docMk/>
            <pc:sldMk cId="764982283" sldId="298"/>
            <ac:picMk id="26" creationId="{D77727B4-06B0-7720-62C0-028EEC7897B0}"/>
          </ac:picMkLst>
        </pc:picChg>
        <pc:picChg chg="del">
          <ac:chgData name="Ho Lam Gia Khanh" userId="845caf68328278c6" providerId="LiveId" clId="{2F57BD16-1000-49B4-8116-62B9D7883673}" dt="2022-12-27T18:20:35.772" v="10482" actId="478"/>
          <ac:picMkLst>
            <pc:docMk/>
            <pc:sldMk cId="764982283" sldId="298"/>
            <ac:picMk id="27" creationId="{347E482C-DBD0-A328-72BE-E454CA0874D2}"/>
          </ac:picMkLst>
        </pc:picChg>
      </pc:sldChg>
      <pc:sldChg chg="delSp modSp add del mod">
        <pc:chgData name="Ho Lam Gia Khanh" userId="845caf68328278c6" providerId="LiveId" clId="{2F57BD16-1000-49B4-8116-62B9D7883673}" dt="2022-12-29T19:28:50.956" v="11598" actId="2696"/>
        <pc:sldMkLst>
          <pc:docMk/>
          <pc:sldMk cId="3336267437" sldId="299"/>
        </pc:sldMkLst>
        <pc:spChg chg="mod">
          <ac:chgData name="Ho Lam Gia Khanh" userId="845caf68328278c6" providerId="LiveId" clId="{2F57BD16-1000-49B4-8116-62B9D7883673}" dt="2022-12-27T18:24:15.227" v="10520" actId="1076"/>
          <ac:spMkLst>
            <pc:docMk/>
            <pc:sldMk cId="3336267437" sldId="299"/>
            <ac:spMk id="19" creationId="{4265E292-EB14-46DB-27E3-7E555DFB22F8}"/>
          </ac:spMkLst>
        </pc:spChg>
        <pc:spChg chg="del">
          <ac:chgData name="Ho Lam Gia Khanh" userId="845caf68328278c6" providerId="LiveId" clId="{2F57BD16-1000-49B4-8116-62B9D7883673}" dt="2022-12-27T18:24:11.062" v="10519" actId="478"/>
          <ac:spMkLst>
            <pc:docMk/>
            <pc:sldMk cId="3336267437" sldId="299"/>
            <ac:spMk id="24" creationId="{04C15DB7-8A62-F1FF-294A-28EA3C599B8B}"/>
          </ac:spMkLst>
        </pc:spChg>
        <pc:spChg chg="mod">
          <ac:chgData name="Ho Lam Gia Khanh" userId="845caf68328278c6" providerId="LiveId" clId="{2F57BD16-1000-49B4-8116-62B9D7883673}" dt="2022-12-29T07:07:13.474" v="11352" actId="20577"/>
          <ac:spMkLst>
            <pc:docMk/>
            <pc:sldMk cId="3336267437" sldId="299"/>
            <ac:spMk id="25" creationId="{3D82DBA0-D8CC-352F-F60A-3752D449C395}"/>
          </ac:spMkLst>
        </pc:spChg>
        <pc:picChg chg="del">
          <ac:chgData name="Ho Lam Gia Khanh" userId="845caf68328278c6" providerId="LiveId" clId="{2F57BD16-1000-49B4-8116-62B9D7883673}" dt="2022-12-27T18:23:56.239" v="10514" actId="478"/>
          <ac:picMkLst>
            <pc:docMk/>
            <pc:sldMk cId="3336267437" sldId="299"/>
            <ac:picMk id="13" creationId="{D50DAA57-E3B1-BD2A-CAE7-8AF578B560A3}"/>
          </ac:picMkLst>
        </pc:picChg>
        <pc:picChg chg="del">
          <ac:chgData name="Ho Lam Gia Khanh" userId="845caf68328278c6" providerId="LiveId" clId="{2F57BD16-1000-49B4-8116-62B9D7883673}" dt="2022-12-27T18:23:57.004" v="10515" actId="478"/>
          <ac:picMkLst>
            <pc:docMk/>
            <pc:sldMk cId="3336267437" sldId="299"/>
            <ac:picMk id="26" creationId="{D77727B4-06B0-7720-62C0-028EEC7897B0}"/>
          </ac:picMkLst>
        </pc:picChg>
      </pc:sldChg>
      <pc:sldChg chg="addSp modSp add del mod">
        <pc:chgData name="Ho Lam Gia Khanh" userId="845caf68328278c6" providerId="LiveId" clId="{2F57BD16-1000-49B4-8116-62B9D7883673}" dt="2022-12-29T19:28:50.956" v="11598" actId="2696"/>
        <pc:sldMkLst>
          <pc:docMk/>
          <pc:sldMk cId="2141223321" sldId="300"/>
        </pc:sldMkLst>
        <pc:spChg chg="mod">
          <ac:chgData name="Ho Lam Gia Khanh" userId="845caf68328278c6" providerId="LiveId" clId="{2F57BD16-1000-49B4-8116-62B9D7883673}" dt="2022-12-27T18:24:40.088" v="10523" actId="2711"/>
          <ac:spMkLst>
            <pc:docMk/>
            <pc:sldMk cId="2141223321" sldId="300"/>
            <ac:spMk id="19" creationId="{4265E292-EB14-46DB-27E3-7E555DFB22F8}"/>
          </ac:spMkLst>
        </pc:spChg>
        <pc:spChg chg="mod">
          <ac:chgData name="Ho Lam Gia Khanh" userId="845caf68328278c6" providerId="LiveId" clId="{2F57BD16-1000-49B4-8116-62B9D7883673}" dt="2022-12-29T07:07:16.371" v="11354" actId="20577"/>
          <ac:spMkLst>
            <pc:docMk/>
            <pc:sldMk cId="2141223321" sldId="300"/>
            <ac:spMk id="25" creationId="{3D82DBA0-D8CC-352F-F60A-3752D449C395}"/>
          </ac:spMkLst>
        </pc:spChg>
        <pc:picChg chg="add mod">
          <ac:chgData name="Ho Lam Gia Khanh" userId="845caf68328278c6" providerId="LiveId" clId="{2F57BD16-1000-49B4-8116-62B9D7883673}" dt="2022-12-27T18:24:51.507" v="10527" actId="1076"/>
          <ac:picMkLst>
            <pc:docMk/>
            <pc:sldMk cId="2141223321" sldId="300"/>
            <ac:picMk id="13" creationId="{24691DAF-CA0D-4EE4-6BFB-94971D6E8461}"/>
          </ac:picMkLst>
        </pc:picChg>
      </pc:sldChg>
      <pc:sldChg chg="addSp delSp modSp add del mod">
        <pc:chgData name="Ho Lam Gia Khanh" userId="845caf68328278c6" providerId="LiveId" clId="{2F57BD16-1000-49B4-8116-62B9D7883673}" dt="2022-12-29T19:28:50.956" v="11598" actId="2696"/>
        <pc:sldMkLst>
          <pc:docMk/>
          <pc:sldMk cId="4246619536" sldId="301"/>
        </pc:sldMkLst>
        <pc:spChg chg="mod">
          <ac:chgData name="Ho Lam Gia Khanh" userId="845caf68328278c6" providerId="LiveId" clId="{2F57BD16-1000-49B4-8116-62B9D7883673}" dt="2022-12-27T18:26:34.731" v="10558" actId="14100"/>
          <ac:spMkLst>
            <pc:docMk/>
            <pc:sldMk cId="4246619536" sldId="301"/>
            <ac:spMk id="10" creationId="{25945F48-7C20-16BE-3218-50E509904077}"/>
          </ac:spMkLst>
        </pc:spChg>
        <pc:spChg chg="mod">
          <ac:chgData name="Ho Lam Gia Khanh" userId="845caf68328278c6" providerId="LiveId" clId="{2F57BD16-1000-49B4-8116-62B9D7883673}" dt="2022-12-27T18:25:32.728" v="10538" actId="21"/>
          <ac:spMkLst>
            <pc:docMk/>
            <pc:sldMk cId="4246619536" sldId="301"/>
            <ac:spMk id="19" creationId="{4265E292-EB14-46DB-27E3-7E555DFB22F8}"/>
          </ac:spMkLst>
        </pc:spChg>
        <pc:spChg chg="add mod">
          <ac:chgData name="Ho Lam Gia Khanh" userId="845caf68328278c6" providerId="LiveId" clId="{2F57BD16-1000-49B4-8116-62B9D7883673}" dt="2022-12-27T18:25:39.079" v="10540" actId="1076"/>
          <ac:spMkLst>
            <pc:docMk/>
            <pc:sldMk cId="4246619536" sldId="301"/>
            <ac:spMk id="23" creationId="{41844B5B-8FEA-7384-3703-AA9D2A8A0A87}"/>
          </ac:spMkLst>
        </pc:spChg>
        <pc:spChg chg="mod">
          <ac:chgData name="Ho Lam Gia Khanh" userId="845caf68328278c6" providerId="LiveId" clId="{2F57BD16-1000-49B4-8116-62B9D7883673}" dt="2022-12-29T07:07:19.974" v="11356" actId="20577"/>
          <ac:spMkLst>
            <pc:docMk/>
            <pc:sldMk cId="4246619536" sldId="301"/>
            <ac:spMk id="25" creationId="{3D82DBA0-D8CC-352F-F60A-3752D449C395}"/>
          </ac:spMkLst>
        </pc:spChg>
        <pc:picChg chg="del mod">
          <ac:chgData name="Ho Lam Gia Khanh" userId="845caf68328278c6" providerId="LiveId" clId="{2F57BD16-1000-49B4-8116-62B9D7883673}" dt="2022-12-27T18:26:05.849" v="10545" actId="478"/>
          <ac:picMkLst>
            <pc:docMk/>
            <pc:sldMk cId="4246619536" sldId="301"/>
            <ac:picMk id="13" creationId="{24691DAF-CA0D-4EE4-6BFB-94971D6E8461}"/>
          </ac:picMkLst>
        </pc:picChg>
        <pc:picChg chg="add mod">
          <ac:chgData name="Ho Lam Gia Khanh" userId="845caf68328278c6" providerId="LiveId" clId="{2F57BD16-1000-49B4-8116-62B9D7883673}" dt="2022-12-27T18:26:39.970" v="10561" actId="1076"/>
          <ac:picMkLst>
            <pc:docMk/>
            <pc:sldMk cId="4246619536" sldId="301"/>
            <ac:picMk id="24" creationId="{16B733B2-9B21-15E3-F633-91E4E167AA15}"/>
          </ac:picMkLst>
        </pc:picChg>
        <pc:picChg chg="add mod">
          <ac:chgData name="Ho Lam Gia Khanh" userId="845caf68328278c6" providerId="LiveId" clId="{2F57BD16-1000-49B4-8116-62B9D7883673}" dt="2022-12-27T18:26:42.315" v="10562" actId="1076"/>
          <ac:picMkLst>
            <pc:docMk/>
            <pc:sldMk cId="4246619536" sldId="301"/>
            <ac:picMk id="26" creationId="{7031B209-2DE1-3F44-1606-D6AAFDA39213}"/>
          </ac:picMkLst>
        </pc:picChg>
      </pc:sldChg>
      <pc:sldChg chg="addSp delSp modSp add del mod">
        <pc:chgData name="Ho Lam Gia Khanh" userId="845caf68328278c6" providerId="LiveId" clId="{2F57BD16-1000-49B4-8116-62B9D7883673}" dt="2022-12-29T19:28:50.956" v="11598" actId="2696"/>
        <pc:sldMkLst>
          <pc:docMk/>
          <pc:sldMk cId="3071813614" sldId="302"/>
        </pc:sldMkLst>
        <pc:spChg chg="del">
          <ac:chgData name="Ho Lam Gia Khanh" userId="845caf68328278c6" providerId="LiveId" clId="{2F57BD16-1000-49B4-8116-62B9D7883673}" dt="2022-12-27T18:27:08.831" v="10564" actId="478"/>
          <ac:spMkLst>
            <pc:docMk/>
            <pc:sldMk cId="3071813614" sldId="302"/>
            <ac:spMk id="19" creationId="{4265E292-EB14-46DB-27E3-7E555DFB22F8}"/>
          </ac:spMkLst>
        </pc:spChg>
        <pc:spChg chg="mod">
          <ac:chgData name="Ho Lam Gia Khanh" userId="845caf68328278c6" providerId="LiveId" clId="{2F57BD16-1000-49B4-8116-62B9D7883673}" dt="2022-12-27T18:27:16.866" v="10566" actId="1076"/>
          <ac:spMkLst>
            <pc:docMk/>
            <pc:sldMk cId="3071813614" sldId="302"/>
            <ac:spMk id="23" creationId="{41844B5B-8FEA-7384-3703-AA9D2A8A0A87}"/>
          </ac:spMkLst>
        </pc:spChg>
        <pc:spChg chg="mod">
          <ac:chgData name="Ho Lam Gia Khanh" userId="845caf68328278c6" providerId="LiveId" clId="{2F57BD16-1000-49B4-8116-62B9D7883673}" dt="2022-12-29T07:07:28.497" v="11358" actId="20577"/>
          <ac:spMkLst>
            <pc:docMk/>
            <pc:sldMk cId="3071813614" sldId="302"/>
            <ac:spMk id="25" creationId="{3D82DBA0-D8CC-352F-F60A-3752D449C395}"/>
          </ac:spMkLst>
        </pc:spChg>
        <pc:picChg chg="add mod">
          <ac:chgData name="Ho Lam Gia Khanh" userId="845caf68328278c6" providerId="LiveId" clId="{2F57BD16-1000-49B4-8116-62B9D7883673}" dt="2022-12-27T18:27:28.983" v="10569" actId="1076"/>
          <ac:picMkLst>
            <pc:docMk/>
            <pc:sldMk cId="3071813614" sldId="302"/>
            <ac:picMk id="13" creationId="{2CF54060-5F17-DADE-FA88-3B01C948EC01}"/>
          </ac:picMkLst>
        </pc:picChg>
        <pc:picChg chg="del">
          <ac:chgData name="Ho Lam Gia Khanh" userId="845caf68328278c6" providerId="LiveId" clId="{2F57BD16-1000-49B4-8116-62B9D7883673}" dt="2022-12-27T18:27:19.199" v="10567" actId="478"/>
          <ac:picMkLst>
            <pc:docMk/>
            <pc:sldMk cId="3071813614" sldId="302"/>
            <ac:picMk id="24" creationId="{16B733B2-9B21-15E3-F633-91E4E167AA15}"/>
          </ac:picMkLst>
        </pc:picChg>
      </pc:sldChg>
      <pc:sldChg chg="addSp delSp modSp add del mod">
        <pc:chgData name="Ho Lam Gia Khanh" userId="845caf68328278c6" providerId="LiveId" clId="{2F57BD16-1000-49B4-8116-62B9D7883673}" dt="2022-12-29T19:28:50.956" v="11598" actId="2696"/>
        <pc:sldMkLst>
          <pc:docMk/>
          <pc:sldMk cId="1982797470" sldId="303"/>
        </pc:sldMkLst>
        <pc:spChg chg="mod">
          <ac:chgData name="Ho Lam Gia Khanh" userId="845caf68328278c6" providerId="LiveId" clId="{2F57BD16-1000-49B4-8116-62B9D7883673}" dt="2022-12-27T18:27:51.210" v="10573" actId="2711"/>
          <ac:spMkLst>
            <pc:docMk/>
            <pc:sldMk cId="1982797470" sldId="303"/>
            <ac:spMk id="23" creationId="{41844B5B-8FEA-7384-3703-AA9D2A8A0A87}"/>
          </ac:spMkLst>
        </pc:spChg>
        <pc:spChg chg="mod">
          <ac:chgData name="Ho Lam Gia Khanh" userId="845caf68328278c6" providerId="LiveId" clId="{2F57BD16-1000-49B4-8116-62B9D7883673}" dt="2022-12-29T07:07:31.872" v="11360" actId="20577"/>
          <ac:spMkLst>
            <pc:docMk/>
            <pc:sldMk cId="1982797470" sldId="303"/>
            <ac:spMk id="25" creationId="{3D82DBA0-D8CC-352F-F60A-3752D449C395}"/>
          </ac:spMkLst>
        </pc:spChg>
        <pc:picChg chg="del">
          <ac:chgData name="Ho Lam Gia Khanh" userId="845caf68328278c6" providerId="LiveId" clId="{2F57BD16-1000-49B4-8116-62B9D7883673}" dt="2022-12-27T18:27:53.096" v="10574" actId="478"/>
          <ac:picMkLst>
            <pc:docMk/>
            <pc:sldMk cId="1982797470" sldId="303"/>
            <ac:picMk id="13" creationId="{2CF54060-5F17-DADE-FA88-3B01C948EC01}"/>
          </ac:picMkLst>
        </pc:picChg>
        <pc:picChg chg="add mod">
          <ac:chgData name="Ho Lam Gia Khanh" userId="845caf68328278c6" providerId="LiveId" clId="{2F57BD16-1000-49B4-8116-62B9D7883673}" dt="2022-12-27T18:27:59.044" v="10576" actId="1076"/>
          <ac:picMkLst>
            <pc:docMk/>
            <pc:sldMk cId="1982797470" sldId="303"/>
            <ac:picMk id="19" creationId="{23C30A66-253F-345D-D749-9697811EB8C5}"/>
          </ac:picMkLst>
        </pc:picChg>
      </pc:sldChg>
      <pc:sldChg chg="modSp add mod modAnim">
        <pc:chgData name="Ho Lam Gia Khanh" userId="845caf68328278c6" providerId="LiveId" clId="{2F57BD16-1000-49B4-8116-62B9D7883673}" dt="2022-12-29T19:33:44.789" v="11617"/>
        <pc:sldMkLst>
          <pc:docMk/>
          <pc:sldMk cId="894234045" sldId="304"/>
        </pc:sldMkLst>
        <pc:spChg chg="mod">
          <ac:chgData name="Ho Lam Gia Khanh" userId="845caf68328278c6" providerId="LiveId" clId="{2F57BD16-1000-49B4-8116-62B9D7883673}" dt="2022-12-29T19:19:19.831" v="11497" actId="20577"/>
          <ac:spMkLst>
            <pc:docMk/>
            <pc:sldMk cId="894234045" sldId="304"/>
            <ac:spMk id="25" creationId="{3D82DBA0-D8CC-352F-F60A-3752D449C395}"/>
          </ac:spMkLst>
        </pc:spChg>
        <pc:spChg chg="mod">
          <ac:chgData name="Ho Lam Gia Khanh" userId="845caf68328278c6" providerId="LiveId" clId="{2F57BD16-1000-49B4-8116-62B9D7883673}" dt="2022-12-29T19:19:31.915" v="11500" actId="1076"/>
          <ac:spMkLst>
            <pc:docMk/>
            <pc:sldMk cId="894234045" sldId="304"/>
            <ac:spMk id="33" creationId="{ECAFC3D3-D743-3BE7-203E-33960020DD25}"/>
          </ac:spMkLst>
        </pc:spChg>
        <pc:spChg chg="mod">
          <ac:chgData name="Ho Lam Gia Khanh" userId="845caf68328278c6" providerId="LiveId" clId="{2F57BD16-1000-49B4-8116-62B9D7883673}" dt="2022-12-29T19:19:36.734" v="11502" actId="1076"/>
          <ac:spMkLst>
            <pc:docMk/>
            <pc:sldMk cId="894234045" sldId="304"/>
            <ac:spMk id="39" creationId="{C64111B5-FE84-F9AE-E86A-E24A4D7D6510}"/>
          </ac:spMkLst>
        </pc:spChg>
        <pc:picChg chg="mod">
          <ac:chgData name="Ho Lam Gia Khanh" userId="845caf68328278c6" providerId="LiveId" clId="{2F57BD16-1000-49B4-8116-62B9D7883673}" dt="2022-12-29T19:19:40.992" v="11504" actId="1076"/>
          <ac:picMkLst>
            <pc:docMk/>
            <pc:sldMk cId="894234045" sldId="304"/>
            <ac:picMk id="26" creationId="{AA01CCC9-A00B-619C-E3B8-03F566DCC843}"/>
          </ac:picMkLst>
        </pc:picChg>
      </pc:sldChg>
      <pc:sldChg chg="modSp add mod">
        <pc:chgData name="Ho Lam Gia Khanh" userId="845caf68328278c6" providerId="LiveId" clId="{2F57BD16-1000-49B4-8116-62B9D7883673}" dt="2022-12-29T19:27:03.956" v="11594" actId="20577"/>
        <pc:sldMkLst>
          <pc:docMk/>
          <pc:sldMk cId="125869385" sldId="305"/>
        </pc:sldMkLst>
        <pc:spChg chg="mod">
          <ac:chgData name="Ho Lam Gia Khanh" userId="845caf68328278c6" providerId="LiveId" clId="{2F57BD16-1000-49B4-8116-62B9D7883673}" dt="2022-12-29T19:27:03.956" v="11594" actId="20577"/>
          <ac:spMkLst>
            <pc:docMk/>
            <pc:sldMk cId="125869385" sldId="305"/>
            <ac:spMk id="25" creationId="{3D82DBA0-D8CC-352F-F60A-3752D449C395}"/>
          </ac:spMkLst>
        </pc:spChg>
      </pc:sldChg>
      <pc:sldChg chg="add del">
        <pc:chgData name="Ho Lam Gia Khanh" userId="845caf68328278c6" providerId="LiveId" clId="{2F57BD16-1000-49B4-8116-62B9D7883673}" dt="2022-12-29T19:28:19.420" v="11596"/>
        <pc:sldMkLst>
          <pc:docMk/>
          <pc:sldMk cId="445375493" sldId="306"/>
        </pc:sldMkLst>
      </pc:sldChg>
      <pc:sldChg chg="add">
        <pc:chgData name="Ho Lam Gia Khanh" userId="845caf68328278c6" providerId="LiveId" clId="{2F57BD16-1000-49B4-8116-62B9D7883673}" dt="2022-12-29T19:28:21.270" v="11597"/>
        <pc:sldMkLst>
          <pc:docMk/>
          <pc:sldMk cId="1673244119" sldId="306"/>
        </pc:sldMkLst>
      </pc:sldChg>
      <pc:sldChg chg="add del">
        <pc:chgData name="Ho Lam Gia Khanh" userId="845caf68328278c6" providerId="LiveId" clId="{2F57BD16-1000-49B4-8116-62B9D7883673}" dt="2022-12-29T19:28:19.420" v="11596"/>
        <pc:sldMkLst>
          <pc:docMk/>
          <pc:sldMk cId="24312935" sldId="307"/>
        </pc:sldMkLst>
      </pc:sldChg>
      <pc:sldChg chg="add">
        <pc:chgData name="Ho Lam Gia Khanh" userId="845caf68328278c6" providerId="LiveId" clId="{2F57BD16-1000-49B4-8116-62B9D7883673}" dt="2022-12-29T19:28:21.270" v="11597"/>
        <pc:sldMkLst>
          <pc:docMk/>
          <pc:sldMk cId="963943486" sldId="307"/>
        </pc:sldMkLst>
      </pc:sldChg>
      <pc:sldChg chg="add">
        <pc:chgData name="Ho Lam Gia Khanh" userId="845caf68328278c6" providerId="LiveId" clId="{2F57BD16-1000-49B4-8116-62B9D7883673}" dt="2022-12-29T19:28:21.270" v="11597"/>
        <pc:sldMkLst>
          <pc:docMk/>
          <pc:sldMk cId="1287972758" sldId="308"/>
        </pc:sldMkLst>
      </pc:sldChg>
      <pc:sldChg chg="add del">
        <pc:chgData name="Ho Lam Gia Khanh" userId="845caf68328278c6" providerId="LiveId" clId="{2F57BD16-1000-49B4-8116-62B9D7883673}" dt="2022-12-29T19:28:19.420" v="11596"/>
        <pc:sldMkLst>
          <pc:docMk/>
          <pc:sldMk cId="2569222569" sldId="308"/>
        </pc:sldMkLst>
      </pc:sldChg>
      <pc:sldChg chg="add del">
        <pc:chgData name="Ho Lam Gia Khanh" userId="845caf68328278c6" providerId="LiveId" clId="{2F57BD16-1000-49B4-8116-62B9D7883673}" dt="2022-12-29T19:28:19.420" v="11596"/>
        <pc:sldMkLst>
          <pc:docMk/>
          <pc:sldMk cId="544529646" sldId="309"/>
        </pc:sldMkLst>
      </pc:sldChg>
      <pc:sldChg chg="add">
        <pc:chgData name="Ho Lam Gia Khanh" userId="845caf68328278c6" providerId="LiveId" clId="{2F57BD16-1000-49B4-8116-62B9D7883673}" dt="2022-12-29T19:28:21.270" v="11597"/>
        <pc:sldMkLst>
          <pc:docMk/>
          <pc:sldMk cId="3261370120" sldId="309"/>
        </pc:sldMkLst>
      </pc:sldChg>
      <pc:sldChg chg="add">
        <pc:chgData name="Ho Lam Gia Khanh" userId="845caf68328278c6" providerId="LiveId" clId="{2F57BD16-1000-49B4-8116-62B9D7883673}" dt="2022-12-29T19:28:21.270" v="11597"/>
        <pc:sldMkLst>
          <pc:docMk/>
          <pc:sldMk cId="227577421" sldId="310"/>
        </pc:sldMkLst>
      </pc:sldChg>
      <pc:sldChg chg="add del">
        <pc:chgData name="Ho Lam Gia Khanh" userId="845caf68328278c6" providerId="LiveId" clId="{2F57BD16-1000-49B4-8116-62B9D7883673}" dt="2022-12-29T19:28:19.420" v="11596"/>
        <pc:sldMkLst>
          <pc:docMk/>
          <pc:sldMk cId="1903919847" sldId="310"/>
        </pc:sldMkLst>
      </pc:sldChg>
      <pc:sldChg chg="add del">
        <pc:chgData name="Ho Lam Gia Khanh" userId="845caf68328278c6" providerId="LiveId" clId="{2F57BD16-1000-49B4-8116-62B9D7883673}" dt="2022-12-29T19:28:19.420" v="11596"/>
        <pc:sldMkLst>
          <pc:docMk/>
          <pc:sldMk cId="475076185" sldId="311"/>
        </pc:sldMkLst>
      </pc:sldChg>
      <pc:sldChg chg="add">
        <pc:chgData name="Ho Lam Gia Khanh" userId="845caf68328278c6" providerId="LiveId" clId="{2F57BD16-1000-49B4-8116-62B9D7883673}" dt="2022-12-29T19:28:21.270" v="11597"/>
        <pc:sldMkLst>
          <pc:docMk/>
          <pc:sldMk cId="1650135096" sldId="311"/>
        </pc:sldMkLst>
      </pc:sldChg>
      <pc:sldChg chg="add del">
        <pc:chgData name="Ho Lam Gia Khanh" userId="845caf68328278c6" providerId="LiveId" clId="{2F57BD16-1000-49B4-8116-62B9D7883673}" dt="2022-12-29T19:28:19.420" v="11596"/>
        <pc:sldMkLst>
          <pc:docMk/>
          <pc:sldMk cId="316252388" sldId="312"/>
        </pc:sldMkLst>
      </pc:sldChg>
      <pc:sldChg chg="add">
        <pc:chgData name="Ho Lam Gia Khanh" userId="845caf68328278c6" providerId="LiveId" clId="{2F57BD16-1000-49B4-8116-62B9D7883673}" dt="2022-12-29T19:28:21.270" v="11597"/>
        <pc:sldMkLst>
          <pc:docMk/>
          <pc:sldMk cId="830587749" sldId="312"/>
        </pc:sldMkLst>
      </pc:sldChg>
      <pc:sldChg chg="add del">
        <pc:chgData name="Ho Lam Gia Khanh" userId="845caf68328278c6" providerId="LiveId" clId="{2F57BD16-1000-49B4-8116-62B9D7883673}" dt="2022-12-29T19:28:19.420" v="11596"/>
        <pc:sldMkLst>
          <pc:docMk/>
          <pc:sldMk cId="737164718" sldId="313"/>
        </pc:sldMkLst>
      </pc:sldChg>
      <pc:sldChg chg="add">
        <pc:chgData name="Ho Lam Gia Khanh" userId="845caf68328278c6" providerId="LiveId" clId="{2F57BD16-1000-49B4-8116-62B9D7883673}" dt="2022-12-29T19:28:21.270" v="11597"/>
        <pc:sldMkLst>
          <pc:docMk/>
          <pc:sldMk cId="920877260" sldId="313"/>
        </pc:sldMkLst>
      </pc:sldChg>
      <pc:sldChg chg="add">
        <pc:chgData name="Ho Lam Gia Khanh" userId="845caf68328278c6" providerId="LiveId" clId="{2F57BD16-1000-49B4-8116-62B9D7883673}" dt="2022-12-29T19:28:21.270" v="11597"/>
        <pc:sldMkLst>
          <pc:docMk/>
          <pc:sldMk cId="1391063033" sldId="314"/>
        </pc:sldMkLst>
      </pc:sldChg>
      <pc:sldChg chg="add del">
        <pc:chgData name="Ho Lam Gia Khanh" userId="845caf68328278c6" providerId="LiveId" clId="{2F57BD16-1000-49B4-8116-62B9D7883673}" dt="2022-12-29T19:28:19.420" v="11596"/>
        <pc:sldMkLst>
          <pc:docMk/>
          <pc:sldMk cId="1802695759" sldId="314"/>
        </pc:sldMkLst>
      </pc:sldChg>
      <pc:sldChg chg="add del">
        <pc:chgData name="Ho Lam Gia Khanh" userId="845caf68328278c6" providerId="LiveId" clId="{2F57BD16-1000-49B4-8116-62B9D7883673}" dt="2022-12-29T19:28:19.420" v="11596"/>
        <pc:sldMkLst>
          <pc:docMk/>
          <pc:sldMk cId="792962500" sldId="315"/>
        </pc:sldMkLst>
      </pc:sldChg>
      <pc:sldChg chg="modSp add mod">
        <pc:chgData name="Ho Lam Gia Khanh" userId="845caf68328278c6" providerId="LiveId" clId="{2F57BD16-1000-49B4-8116-62B9D7883673}" dt="2022-12-29T19:30:06.096" v="11600"/>
        <pc:sldMkLst>
          <pc:docMk/>
          <pc:sldMk cId="1195059063" sldId="315"/>
        </pc:sldMkLst>
        <pc:spChg chg="mod">
          <ac:chgData name="Ho Lam Gia Khanh" userId="845caf68328278c6" providerId="LiveId" clId="{2F57BD16-1000-49B4-8116-62B9D7883673}" dt="2022-12-29T19:29:57.104" v="11599"/>
          <ac:spMkLst>
            <pc:docMk/>
            <pc:sldMk cId="1195059063" sldId="315"/>
            <ac:spMk id="19" creationId="{4265E292-EB14-46DB-27E3-7E555DFB22F8}"/>
          </ac:spMkLst>
        </pc:spChg>
        <pc:spChg chg="mod">
          <ac:chgData name="Ho Lam Gia Khanh" userId="845caf68328278c6" providerId="LiveId" clId="{2F57BD16-1000-49B4-8116-62B9D7883673}" dt="2022-12-29T19:30:06.096" v="11600"/>
          <ac:spMkLst>
            <pc:docMk/>
            <pc:sldMk cId="1195059063" sldId="315"/>
            <ac:spMk id="24" creationId="{04C15DB7-8A62-F1FF-294A-28EA3C599B8B}"/>
          </ac:spMkLst>
        </pc:spChg>
      </pc:sldChg>
      <pc:sldChg chg="modSp add mod">
        <pc:chgData name="Ho Lam Gia Khanh" userId="845caf68328278c6" providerId="LiveId" clId="{2F57BD16-1000-49B4-8116-62B9D7883673}" dt="2022-12-29T19:34:13.258" v="11618" actId="14100"/>
        <pc:sldMkLst>
          <pc:docMk/>
          <pc:sldMk cId="1532412662" sldId="316"/>
        </pc:sldMkLst>
        <pc:spChg chg="mod">
          <ac:chgData name="Ho Lam Gia Khanh" userId="845caf68328278c6" providerId="LiveId" clId="{2F57BD16-1000-49B4-8116-62B9D7883673}" dt="2022-12-29T19:34:13.258" v="11618" actId="14100"/>
          <ac:spMkLst>
            <pc:docMk/>
            <pc:sldMk cId="1532412662" sldId="316"/>
            <ac:spMk id="19" creationId="{4265E292-EB14-46DB-27E3-7E555DFB22F8}"/>
          </ac:spMkLst>
        </pc:spChg>
      </pc:sldChg>
      <pc:sldChg chg="add del">
        <pc:chgData name="Ho Lam Gia Khanh" userId="845caf68328278c6" providerId="LiveId" clId="{2F57BD16-1000-49B4-8116-62B9D7883673}" dt="2022-12-29T19:28:19.420" v="11596"/>
        <pc:sldMkLst>
          <pc:docMk/>
          <pc:sldMk cId="3088719191" sldId="316"/>
        </pc:sldMkLst>
      </pc:sldChg>
      <pc:sldChg chg="add">
        <pc:chgData name="Ho Lam Gia Khanh" userId="845caf68328278c6" providerId="LiveId" clId="{2F57BD16-1000-49B4-8116-62B9D7883673}" dt="2022-12-29T19:28:21.270" v="11597"/>
        <pc:sldMkLst>
          <pc:docMk/>
          <pc:sldMk cId="2673952007" sldId="317"/>
        </pc:sldMkLst>
      </pc:sldChg>
      <pc:sldChg chg="add del">
        <pc:chgData name="Ho Lam Gia Khanh" userId="845caf68328278c6" providerId="LiveId" clId="{2F57BD16-1000-49B4-8116-62B9D7883673}" dt="2022-12-29T19:28:19.420" v="11596"/>
        <pc:sldMkLst>
          <pc:docMk/>
          <pc:sldMk cId="3383578059" sldId="317"/>
        </pc:sldMkLst>
      </pc:sldChg>
      <pc:sldChg chg="add">
        <pc:chgData name="Ho Lam Gia Khanh" userId="845caf68328278c6" providerId="LiveId" clId="{2F57BD16-1000-49B4-8116-62B9D7883673}" dt="2022-12-29T19:28:21.270" v="11597"/>
        <pc:sldMkLst>
          <pc:docMk/>
          <pc:sldMk cId="1037645611" sldId="318"/>
        </pc:sldMkLst>
      </pc:sldChg>
      <pc:sldChg chg="add del">
        <pc:chgData name="Ho Lam Gia Khanh" userId="845caf68328278c6" providerId="LiveId" clId="{2F57BD16-1000-49B4-8116-62B9D7883673}" dt="2022-12-29T19:28:19.420" v="11596"/>
        <pc:sldMkLst>
          <pc:docMk/>
          <pc:sldMk cId="3065929430" sldId="318"/>
        </pc:sldMkLst>
      </pc:sldChg>
      <pc:sldChg chg="addSp delSp modSp add">
        <pc:chgData name="Ho Lam Gia Khanh" userId="845caf68328278c6" providerId="LiveId" clId="{2F57BD16-1000-49B4-8116-62B9D7883673}" dt="2022-12-29T20:03:30.518" v="11637"/>
        <pc:sldMkLst>
          <pc:docMk/>
          <pc:sldMk cId="1078476294" sldId="319"/>
        </pc:sldMkLst>
        <pc:spChg chg="add del mod">
          <ac:chgData name="Ho Lam Gia Khanh" userId="845caf68328278c6" providerId="LiveId" clId="{2F57BD16-1000-49B4-8116-62B9D7883673}" dt="2022-12-29T20:03:30.518" v="11637"/>
          <ac:spMkLst>
            <pc:docMk/>
            <pc:sldMk cId="1078476294" sldId="319"/>
            <ac:spMk id="19" creationId="{F0B1320B-F618-893B-41F1-96ABC1DDAD8E}"/>
          </ac:spMkLst>
        </pc:spChg>
      </pc:sldChg>
      <pc:sldChg chg="add del">
        <pc:chgData name="Ho Lam Gia Khanh" userId="845caf68328278c6" providerId="LiveId" clId="{2F57BD16-1000-49B4-8116-62B9D7883673}" dt="2022-12-29T19:28:19.420" v="11596"/>
        <pc:sldMkLst>
          <pc:docMk/>
          <pc:sldMk cId="1227298950" sldId="319"/>
        </pc:sldMkLst>
      </pc:sldChg>
      <pc:sldChg chg="addSp modSp add mod">
        <pc:chgData name="Ho Lam Gia Khanh" userId="845caf68328278c6" providerId="LiveId" clId="{2F57BD16-1000-49B4-8116-62B9D7883673}" dt="2022-12-29T20:03:37.745" v="11642" actId="1076"/>
        <pc:sldMkLst>
          <pc:docMk/>
          <pc:sldMk cId="2297126678" sldId="320"/>
        </pc:sldMkLst>
        <pc:spChg chg="add mod">
          <ac:chgData name="Ho Lam Gia Khanh" userId="845caf68328278c6" providerId="LiveId" clId="{2F57BD16-1000-49B4-8116-62B9D7883673}" dt="2022-12-29T20:03:35.493" v="11640" actId="571"/>
          <ac:spMkLst>
            <pc:docMk/>
            <pc:sldMk cId="2297126678" sldId="320"/>
            <ac:spMk id="13" creationId="{61E73240-F89B-4F59-A203-CB775185583D}"/>
          </ac:spMkLst>
        </pc:spChg>
        <pc:spChg chg="mod">
          <ac:chgData name="Ho Lam Gia Khanh" userId="845caf68328278c6" providerId="LiveId" clId="{2F57BD16-1000-49B4-8116-62B9D7883673}" dt="2022-12-29T20:03:37.745" v="11642" actId="1076"/>
          <ac:spMkLst>
            <pc:docMk/>
            <pc:sldMk cId="2297126678" sldId="320"/>
            <ac:spMk id="30" creationId="{AE971D9C-5DE6-61E7-8FA6-9FDDA5997F91}"/>
          </ac:spMkLst>
        </pc:spChg>
      </pc:sldChg>
      <pc:sldChg chg="add del">
        <pc:chgData name="Ho Lam Gia Khanh" userId="845caf68328278c6" providerId="LiveId" clId="{2F57BD16-1000-49B4-8116-62B9D7883673}" dt="2022-12-29T19:28:19.420" v="11596"/>
        <pc:sldMkLst>
          <pc:docMk/>
          <pc:sldMk cId="3529381325" sldId="320"/>
        </pc:sldMkLst>
      </pc:sldChg>
      <pc:sldChg chg="addSp delSp modSp new mod ord addAnim delAnim modAnim">
        <pc:chgData name="Ho Lam Gia Khanh" userId="845caf68328278c6" providerId="LiveId" clId="{2F57BD16-1000-49B4-8116-62B9D7883673}" dt="2022-12-29T20:13:25.880" v="11773"/>
        <pc:sldMkLst>
          <pc:docMk/>
          <pc:sldMk cId="2945818386" sldId="321"/>
        </pc:sldMkLst>
        <pc:spChg chg="del">
          <ac:chgData name="Ho Lam Gia Khanh" userId="845caf68328278c6" providerId="LiveId" clId="{2F57BD16-1000-49B4-8116-62B9D7883673}" dt="2022-12-29T20:03:05.166" v="11634" actId="478"/>
          <ac:spMkLst>
            <pc:docMk/>
            <pc:sldMk cId="2945818386" sldId="321"/>
            <ac:spMk id="2" creationId="{11102D4A-CE67-8E79-ECED-7676F18853A7}"/>
          </ac:spMkLst>
        </pc:spChg>
        <pc:spChg chg="add mod">
          <ac:chgData name="Ho Lam Gia Khanh" userId="845caf68328278c6" providerId="LiveId" clId="{2F57BD16-1000-49B4-8116-62B9D7883673}" dt="2022-12-29T20:03:01.716" v="11633"/>
          <ac:spMkLst>
            <pc:docMk/>
            <pc:sldMk cId="2945818386" sldId="321"/>
            <ac:spMk id="3" creationId="{B75949EF-4F71-3F6E-B944-EB81F5AC50C5}"/>
          </ac:spMkLst>
        </pc:spChg>
        <pc:spChg chg="del">
          <ac:chgData name="Ho Lam Gia Khanh" userId="845caf68328278c6" providerId="LiveId" clId="{2F57BD16-1000-49B4-8116-62B9D7883673}" dt="2022-12-29T19:40:19.107" v="11620"/>
          <ac:spMkLst>
            <pc:docMk/>
            <pc:sldMk cId="2945818386" sldId="321"/>
            <ac:spMk id="3" creationId="{BC0BB04F-489F-558C-0062-3A383562CDB8}"/>
          </ac:spMkLst>
        </pc:spChg>
        <pc:spChg chg="add mod">
          <ac:chgData name="Ho Lam Gia Khanh" userId="845caf68328278c6" providerId="LiveId" clId="{2F57BD16-1000-49B4-8116-62B9D7883673}" dt="2022-12-29T20:03:01.716" v="11633"/>
          <ac:spMkLst>
            <pc:docMk/>
            <pc:sldMk cId="2945818386" sldId="321"/>
            <ac:spMk id="12" creationId="{AA80DD89-0571-53EE-732B-1FE2EE82223C}"/>
          </ac:spMkLst>
        </pc:spChg>
        <pc:spChg chg="add mod">
          <ac:chgData name="Ho Lam Gia Khanh" userId="845caf68328278c6" providerId="LiveId" clId="{2F57BD16-1000-49B4-8116-62B9D7883673}" dt="2022-12-29T20:03:21.330" v="11635"/>
          <ac:spMkLst>
            <pc:docMk/>
            <pc:sldMk cId="2945818386" sldId="321"/>
            <ac:spMk id="14" creationId="{095A470A-67F5-68E0-4B17-105EE4C01DE7}"/>
          </ac:spMkLst>
        </pc:spChg>
        <pc:spChg chg="add mod">
          <ac:chgData name="Ho Lam Gia Khanh" userId="845caf68328278c6" providerId="LiveId" clId="{2F57BD16-1000-49B4-8116-62B9D7883673}" dt="2022-12-29T20:03:21.330" v="11635"/>
          <ac:spMkLst>
            <pc:docMk/>
            <pc:sldMk cId="2945818386" sldId="321"/>
            <ac:spMk id="15" creationId="{742A14A0-71E6-B2C8-ABA2-2E79572FBE71}"/>
          </ac:spMkLst>
        </pc:spChg>
        <pc:spChg chg="add mod">
          <ac:chgData name="Ho Lam Gia Khanh" userId="845caf68328278c6" providerId="LiveId" clId="{2F57BD16-1000-49B4-8116-62B9D7883673}" dt="2022-12-29T20:03:21.330" v="11635"/>
          <ac:spMkLst>
            <pc:docMk/>
            <pc:sldMk cId="2945818386" sldId="321"/>
            <ac:spMk id="17" creationId="{168C235A-2AC3-80B7-E769-BFC910BD4DCE}"/>
          </ac:spMkLst>
        </pc:spChg>
        <pc:spChg chg="add mod">
          <ac:chgData name="Ho Lam Gia Khanh" userId="845caf68328278c6" providerId="LiveId" clId="{2F57BD16-1000-49B4-8116-62B9D7883673}" dt="2022-12-29T20:03:31.861" v="11638"/>
          <ac:spMkLst>
            <pc:docMk/>
            <pc:sldMk cId="2945818386" sldId="321"/>
            <ac:spMk id="18" creationId="{35B71E58-C339-F11D-C7AD-B2DA7A30A59C}"/>
          </ac:spMkLst>
        </pc:spChg>
        <pc:spChg chg="add mod">
          <ac:chgData name="Ho Lam Gia Khanh" userId="845caf68328278c6" providerId="LiveId" clId="{2F57BD16-1000-49B4-8116-62B9D7883673}" dt="2022-12-29T20:03:43.448" v="11643"/>
          <ac:spMkLst>
            <pc:docMk/>
            <pc:sldMk cId="2945818386" sldId="321"/>
            <ac:spMk id="19" creationId="{E9C2C46E-B841-73DF-2771-F98BD7AE1F5F}"/>
          </ac:spMkLst>
        </pc:spChg>
        <pc:spChg chg="add mod">
          <ac:chgData name="Ho Lam Gia Khanh" userId="845caf68328278c6" providerId="LiveId" clId="{2F57BD16-1000-49B4-8116-62B9D7883673}" dt="2022-12-29T20:04:39.930" v="11655" actId="164"/>
          <ac:spMkLst>
            <pc:docMk/>
            <pc:sldMk cId="2945818386" sldId="321"/>
            <ac:spMk id="20" creationId="{ACB67945-3EE3-95C3-D3E7-172E134A989A}"/>
          </ac:spMkLst>
        </pc:spChg>
        <pc:spChg chg="mod">
          <ac:chgData name="Ho Lam Gia Khanh" userId="845caf68328278c6" providerId="LiveId" clId="{2F57BD16-1000-49B4-8116-62B9D7883673}" dt="2022-12-29T20:03:43.448" v="11643"/>
          <ac:spMkLst>
            <pc:docMk/>
            <pc:sldMk cId="2945818386" sldId="321"/>
            <ac:spMk id="23" creationId="{CDCB8EB1-40DC-BB5B-04DD-279A5F556A26}"/>
          </ac:spMkLst>
        </pc:spChg>
        <pc:spChg chg="add mod">
          <ac:chgData name="Ho Lam Gia Khanh" userId="845caf68328278c6" providerId="LiveId" clId="{2F57BD16-1000-49B4-8116-62B9D7883673}" dt="2022-12-29T20:03:43.448" v="11643"/>
          <ac:spMkLst>
            <pc:docMk/>
            <pc:sldMk cId="2945818386" sldId="321"/>
            <ac:spMk id="26" creationId="{623C5C57-5615-9F65-AEA1-686166537D5B}"/>
          </ac:spMkLst>
        </pc:spChg>
        <pc:spChg chg="add mod">
          <ac:chgData name="Ho Lam Gia Khanh" userId="845caf68328278c6" providerId="LiveId" clId="{2F57BD16-1000-49B4-8116-62B9D7883673}" dt="2022-12-29T20:03:43.448" v="11643"/>
          <ac:spMkLst>
            <pc:docMk/>
            <pc:sldMk cId="2945818386" sldId="321"/>
            <ac:spMk id="28" creationId="{889B9AF9-5729-9E54-9250-37AB67B21E36}"/>
          </ac:spMkLst>
        </pc:spChg>
        <pc:spChg chg="add mod">
          <ac:chgData name="Ho Lam Gia Khanh" userId="845caf68328278c6" providerId="LiveId" clId="{2F57BD16-1000-49B4-8116-62B9D7883673}" dt="2022-12-29T20:04:33.706" v="11652" actId="1076"/>
          <ac:spMkLst>
            <pc:docMk/>
            <pc:sldMk cId="2945818386" sldId="321"/>
            <ac:spMk id="30" creationId="{CAB69E1E-69A6-5CC8-E158-0745D3FE35E7}"/>
          </ac:spMkLst>
        </pc:spChg>
        <pc:spChg chg="add mod">
          <ac:chgData name="Ho Lam Gia Khanh" userId="845caf68328278c6" providerId="LiveId" clId="{2F57BD16-1000-49B4-8116-62B9D7883673}" dt="2022-12-29T20:05:06.350" v="11663"/>
          <ac:spMkLst>
            <pc:docMk/>
            <pc:sldMk cId="2945818386" sldId="321"/>
            <ac:spMk id="33" creationId="{4FA9F4A1-730A-491D-9866-8828C7A7D714}"/>
          </ac:spMkLst>
        </pc:spChg>
        <pc:spChg chg="add del mod">
          <ac:chgData name="Ho Lam Gia Khanh" userId="845caf68328278c6" providerId="LiveId" clId="{2F57BD16-1000-49B4-8116-62B9D7883673}" dt="2022-12-29T20:05:57.493" v="11680" actId="478"/>
          <ac:spMkLst>
            <pc:docMk/>
            <pc:sldMk cId="2945818386" sldId="321"/>
            <ac:spMk id="37" creationId="{1A1C6A88-AF4E-47F9-C9A1-32A61BE38DDA}"/>
          </ac:spMkLst>
        </pc:spChg>
        <pc:spChg chg="add mod">
          <ac:chgData name="Ho Lam Gia Khanh" userId="845caf68328278c6" providerId="LiveId" clId="{2F57BD16-1000-49B4-8116-62B9D7883673}" dt="2022-12-29T20:13:11.088" v="11772" actId="403"/>
          <ac:spMkLst>
            <pc:docMk/>
            <pc:sldMk cId="2945818386" sldId="321"/>
            <ac:spMk id="38" creationId="{9E1487F1-6293-EDC6-1727-EB9332B4657E}"/>
          </ac:spMkLst>
        </pc:spChg>
        <pc:grpChg chg="add del mod">
          <ac:chgData name="Ho Lam Gia Khanh" userId="845caf68328278c6" providerId="LiveId" clId="{2F57BD16-1000-49B4-8116-62B9D7883673}" dt="2022-12-29T20:04:59.395" v="11662" actId="478"/>
          <ac:grpSpMkLst>
            <pc:docMk/>
            <pc:sldMk cId="2945818386" sldId="321"/>
            <ac:grpSpMk id="22" creationId="{99529118-18CD-204B-81BA-2161D73E231F}"/>
          </ac:grpSpMkLst>
        </pc:grpChg>
        <pc:grpChg chg="add mod">
          <ac:chgData name="Ho Lam Gia Khanh" userId="845caf68328278c6" providerId="LiveId" clId="{2F57BD16-1000-49B4-8116-62B9D7883673}" dt="2022-12-29T20:04:58.148" v="11661" actId="1076"/>
          <ac:grpSpMkLst>
            <pc:docMk/>
            <pc:sldMk cId="2945818386" sldId="321"/>
            <ac:grpSpMk id="32" creationId="{74E5AC73-F2B4-B621-7198-5BAED5C61D4E}"/>
          </ac:grpSpMkLst>
        </pc:grpChg>
        <pc:picChg chg="add del mod">
          <ac:chgData name="Ho Lam Gia Khanh" userId="845caf68328278c6" providerId="LiveId" clId="{2F57BD16-1000-49B4-8116-62B9D7883673}" dt="2022-12-29T20:05:53.501" v="11678" actId="478"/>
          <ac:picMkLst>
            <pc:docMk/>
            <pc:sldMk cId="2945818386" sldId="321"/>
            <ac:picMk id="4" creationId="{713EA8C6-94D4-1DB9-9087-8792BBB15251}"/>
          </ac:picMkLst>
        </pc:picChg>
        <pc:picChg chg="del">
          <ac:chgData name="Ho Lam Gia Khanh" userId="845caf68328278c6" providerId="LiveId" clId="{2F57BD16-1000-49B4-8116-62B9D7883673}" dt="2022-12-29T20:02:40.395" v="11631" actId="478"/>
          <ac:picMkLst>
            <pc:docMk/>
            <pc:sldMk cId="2945818386" sldId="321"/>
            <ac:picMk id="5" creationId="{B3F9FCA5-B5B6-6A55-89C9-FE3BD72DE52C}"/>
          </ac:picMkLst>
        </pc:picChg>
        <pc:picChg chg="del mod">
          <ac:chgData name="Ho Lam Gia Khanh" userId="845caf68328278c6" providerId="LiveId" clId="{2F57BD16-1000-49B4-8116-62B9D7883673}" dt="2022-12-29T20:02:40.930" v="11632" actId="478"/>
          <ac:picMkLst>
            <pc:docMk/>
            <pc:sldMk cId="2945818386" sldId="321"/>
            <ac:picMk id="6" creationId="{325A7AB8-7238-511F-0E36-E629B1389CB3}"/>
          </ac:picMkLst>
        </pc:picChg>
        <pc:picChg chg="add mod">
          <ac:chgData name="Ho Lam Gia Khanh" userId="845caf68328278c6" providerId="LiveId" clId="{2F57BD16-1000-49B4-8116-62B9D7883673}" dt="2022-12-29T20:03:01.716" v="11633"/>
          <ac:picMkLst>
            <pc:docMk/>
            <pc:sldMk cId="2945818386" sldId="321"/>
            <ac:picMk id="7" creationId="{44EFBBAF-2111-A732-0C60-4E2231AE8BFF}"/>
          </ac:picMkLst>
        </pc:picChg>
        <pc:picChg chg="add mod">
          <ac:chgData name="Ho Lam Gia Khanh" userId="845caf68328278c6" providerId="LiveId" clId="{2F57BD16-1000-49B4-8116-62B9D7883673}" dt="2022-12-29T20:03:01.716" v="11633"/>
          <ac:picMkLst>
            <pc:docMk/>
            <pc:sldMk cId="2945818386" sldId="321"/>
            <ac:picMk id="8" creationId="{16658FC9-F8DA-8710-2EA7-53048BA594F1}"/>
          </ac:picMkLst>
        </pc:picChg>
        <pc:picChg chg="add mod">
          <ac:chgData name="Ho Lam Gia Khanh" userId="845caf68328278c6" providerId="LiveId" clId="{2F57BD16-1000-49B4-8116-62B9D7883673}" dt="2022-12-29T20:03:01.716" v="11633"/>
          <ac:picMkLst>
            <pc:docMk/>
            <pc:sldMk cId="2945818386" sldId="321"/>
            <ac:picMk id="9" creationId="{7591CC8A-D929-BC68-5498-78336F5E423D}"/>
          </ac:picMkLst>
        </pc:picChg>
        <pc:picChg chg="add mod">
          <ac:chgData name="Ho Lam Gia Khanh" userId="845caf68328278c6" providerId="LiveId" clId="{2F57BD16-1000-49B4-8116-62B9D7883673}" dt="2022-12-29T20:03:01.716" v="11633"/>
          <ac:picMkLst>
            <pc:docMk/>
            <pc:sldMk cId="2945818386" sldId="321"/>
            <ac:picMk id="10" creationId="{91C4E8F5-E598-00CE-1712-EF30294226B8}"/>
          </ac:picMkLst>
        </pc:picChg>
        <pc:picChg chg="add mod">
          <ac:chgData name="Ho Lam Gia Khanh" userId="845caf68328278c6" providerId="LiveId" clId="{2F57BD16-1000-49B4-8116-62B9D7883673}" dt="2022-12-29T20:03:01.716" v="11633"/>
          <ac:picMkLst>
            <pc:docMk/>
            <pc:sldMk cId="2945818386" sldId="321"/>
            <ac:picMk id="11" creationId="{6076118B-3488-F496-9C37-9584A2663997}"/>
          </ac:picMkLst>
        </pc:picChg>
        <pc:picChg chg="add mod">
          <ac:chgData name="Ho Lam Gia Khanh" userId="845caf68328278c6" providerId="LiveId" clId="{2F57BD16-1000-49B4-8116-62B9D7883673}" dt="2022-12-29T20:03:21.330" v="11635"/>
          <ac:picMkLst>
            <pc:docMk/>
            <pc:sldMk cId="2945818386" sldId="321"/>
            <ac:picMk id="13" creationId="{E7234B8A-8A8A-85F7-9413-F736640B04E1}"/>
          </ac:picMkLst>
        </pc:picChg>
        <pc:picChg chg="add mod">
          <ac:chgData name="Ho Lam Gia Khanh" userId="845caf68328278c6" providerId="LiveId" clId="{2F57BD16-1000-49B4-8116-62B9D7883673}" dt="2022-12-29T20:03:21.330" v="11635"/>
          <ac:picMkLst>
            <pc:docMk/>
            <pc:sldMk cId="2945818386" sldId="321"/>
            <ac:picMk id="16" creationId="{1FE0EFF3-597E-BE4D-E160-0B411EB7C523}"/>
          </ac:picMkLst>
        </pc:picChg>
        <pc:picChg chg="add mod">
          <ac:chgData name="Ho Lam Gia Khanh" userId="845caf68328278c6" providerId="LiveId" clId="{2F57BD16-1000-49B4-8116-62B9D7883673}" dt="2022-12-29T20:03:43.448" v="11643"/>
          <ac:picMkLst>
            <pc:docMk/>
            <pc:sldMk cId="2945818386" sldId="321"/>
            <ac:picMk id="21" creationId="{A6B1F8A3-6411-8739-60A4-79093FA2F3E0}"/>
          </ac:picMkLst>
        </pc:picChg>
        <pc:picChg chg="mod">
          <ac:chgData name="Ho Lam Gia Khanh" userId="845caf68328278c6" providerId="LiveId" clId="{2F57BD16-1000-49B4-8116-62B9D7883673}" dt="2022-12-29T20:03:43.448" v="11643"/>
          <ac:picMkLst>
            <pc:docMk/>
            <pc:sldMk cId="2945818386" sldId="321"/>
            <ac:picMk id="24" creationId="{34BF654C-9007-EFC8-14AC-F06EE4DD2414}"/>
          </ac:picMkLst>
        </pc:picChg>
        <pc:picChg chg="add mod">
          <ac:chgData name="Ho Lam Gia Khanh" userId="845caf68328278c6" providerId="LiveId" clId="{2F57BD16-1000-49B4-8116-62B9D7883673}" dt="2022-12-29T20:04:39.930" v="11655" actId="164"/>
          <ac:picMkLst>
            <pc:docMk/>
            <pc:sldMk cId="2945818386" sldId="321"/>
            <ac:picMk id="25" creationId="{1C53A352-96A6-98DD-0984-B8400E927A35}"/>
          </ac:picMkLst>
        </pc:picChg>
        <pc:picChg chg="add mod">
          <ac:chgData name="Ho Lam Gia Khanh" userId="845caf68328278c6" providerId="LiveId" clId="{2F57BD16-1000-49B4-8116-62B9D7883673}" dt="2022-12-29T20:03:43.448" v="11643"/>
          <ac:picMkLst>
            <pc:docMk/>
            <pc:sldMk cId="2945818386" sldId="321"/>
            <ac:picMk id="27" creationId="{5B4CEB84-C467-2458-C2CC-DA4964CA974E}"/>
          </ac:picMkLst>
        </pc:picChg>
        <pc:picChg chg="add mod">
          <ac:chgData name="Ho Lam Gia Khanh" userId="845caf68328278c6" providerId="LiveId" clId="{2F57BD16-1000-49B4-8116-62B9D7883673}" dt="2022-12-29T20:03:43.448" v="11643"/>
          <ac:picMkLst>
            <pc:docMk/>
            <pc:sldMk cId="2945818386" sldId="321"/>
            <ac:picMk id="29" creationId="{C31B9BA2-4E8F-DC22-0743-573634BFCB7F}"/>
          </ac:picMkLst>
        </pc:picChg>
        <pc:picChg chg="add mod">
          <ac:chgData name="Ho Lam Gia Khanh" userId="845caf68328278c6" providerId="LiveId" clId="{2F57BD16-1000-49B4-8116-62B9D7883673}" dt="2022-12-29T20:04:33.706" v="11652" actId="1076"/>
          <ac:picMkLst>
            <pc:docMk/>
            <pc:sldMk cId="2945818386" sldId="321"/>
            <ac:picMk id="31" creationId="{BA64E408-B139-ECC4-15AE-0414BFEF96A1}"/>
          </ac:picMkLst>
        </pc:picChg>
        <pc:picChg chg="add mod">
          <ac:chgData name="Ho Lam Gia Khanh" userId="845caf68328278c6" providerId="LiveId" clId="{2F57BD16-1000-49B4-8116-62B9D7883673}" dt="2022-12-29T20:05:06.350" v="11663"/>
          <ac:picMkLst>
            <pc:docMk/>
            <pc:sldMk cId="2945818386" sldId="321"/>
            <ac:picMk id="34" creationId="{81BCB2F3-428E-9B6E-77CE-C9C2E242992B}"/>
          </ac:picMkLst>
        </pc:picChg>
        <pc:picChg chg="add del mod">
          <ac:chgData name="Ho Lam Gia Khanh" userId="845caf68328278c6" providerId="LiveId" clId="{2F57BD16-1000-49B4-8116-62B9D7883673}" dt="2022-12-29T20:09:43.116" v="11701" actId="1076"/>
          <ac:picMkLst>
            <pc:docMk/>
            <pc:sldMk cId="2945818386" sldId="321"/>
            <ac:picMk id="35" creationId="{0223C11F-7E53-2C7C-B79C-4497AF74C6DB}"/>
          </ac:picMkLst>
        </pc:picChg>
      </pc:sldChg>
      <pc:sldChg chg="addSp delSp modSp add del mod delAnim">
        <pc:chgData name="Ho Lam Gia Khanh" userId="845caf68328278c6" providerId="LiveId" clId="{2F57BD16-1000-49B4-8116-62B9D7883673}" dt="2022-12-29T20:05:51.529" v="11677" actId="47"/>
        <pc:sldMkLst>
          <pc:docMk/>
          <pc:sldMk cId="3248472471" sldId="322"/>
        </pc:sldMkLst>
        <pc:spChg chg="add mod">
          <ac:chgData name="Ho Lam Gia Khanh" userId="845caf68328278c6" providerId="LiveId" clId="{2F57BD16-1000-49B4-8116-62B9D7883673}" dt="2022-12-29T20:02:39.100" v="11630" actId="478"/>
          <ac:spMkLst>
            <pc:docMk/>
            <pc:sldMk cId="3248472471" sldId="322"/>
            <ac:spMk id="7" creationId="{F6703CB7-E4B0-A6D7-BDA8-5F29A3F8118C}"/>
          </ac:spMkLst>
        </pc:spChg>
        <pc:picChg chg="del">
          <ac:chgData name="Ho Lam Gia Khanh" userId="845caf68328278c6" providerId="LiveId" clId="{2F57BD16-1000-49B4-8116-62B9D7883673}" dt="2022-12-29T20:02:39.100" v="11630" actId="478"/>
          <ac:picMkLst>
            <pc:docMk/>
            <pc:sldMk cId="3248472471" sldId="322"/>
            <ac:picMk id="4" creationId="{713EA8C6-94D4-1DB9-9087-8792BBB15251}"/>
          </ac:picMkLst>
        </pc:picChg>
        <pc:picChg chg="del">
          <ac:chgData name="Ho Lam Gia Khanh" userId="845caf68328278c6" providerId="LiveId" clId="{2F57BD16-1000-49B4-8116-62B9D7883673}" dt="2022-12-29T20:02:38.533" v="11629" actId="478"/>
          <ac:picMkLst>
            <pc:docMk/>
            <pc:sldMk cId="3248472471" sldId="322"/>
            <ac:picMk id="5" creationId="{B3F9FCA5-B5B6-6A55-89C9-FE3BD72DE52C}"/>
          </ac:picMkLst>
        </pc:picChg>
        <pc:picChg chg="del">
          <ac:chgData name="Ho Lam Gia Khanh" userId="845caf68328278c6" providerId="LiveId" clId="{2F57BD16-1000-49B4-8116-62B9D7883673}" dt="2022-12-29T20:02:38.005" v="11628" actId="478"/>
          <ac:picMkLst>
            <pc:docMk/>
            <pc:sldMk cId="3248472471" sldId="322"/>
            <ac:picMk id="6" creationId="{325A7AB8-7238-511F-0E36-E629B1389CB3}"/>
          </ac:picMkLst>
        </pc:picChg>
      </pc:sldChg>
      <pc:sldChg chg="addSp delSp modSp add del mod delAnim">
        <pc:chgData name="Ho Lam Gia Khanh" userId="845caf68328278c6" providerId="LiveId" clId="{2F57BD16-1000-49B4-8116-62B9D7883673}" dt="2022-12-29T20:05:50.728" v="11676" actId="47"/>
        <pc:sldMkLst>
          <pc:docMk/>
          <pc:sldMk cId="3169715425" sldId="323"/>
        </pc:sldMkLst>
        <pc:spChg chg="add mod">
          <ac:chgData name="Ho Lam Gia Khanh" userId="845caf68328278c6" providerId="LiveId" clId="{2F57BD16-1000-49B4-8116-62B9D7883673}" dt="2022-12-29T20:02:36.514" v="11627" actId="478"/>
          <ac:spMkLst>
            <pc:docMk/>
            <pc:sldMk cId="3169715425" sldId="323"/>
            <ac:spMk id="7" creationId="{B442CB70-9F0E-1478-4B35-A783EDE70FFE}"/>
          </ac:spMkLst>
        </pc:spChg>
        <pc:picChg chg="del">
          <ac:chgData name="Ho Lam Gia Khanh" userId="845caf68328278c6" providerId="LiveId" clId="{2F57BD16-1000-49B4-8116-62B9D7883673}" dt="2022-12-29T20:02:36.514" v="11627" actId="478"/>
          <ac:picMkLst>
            <pc:docMk/>
            <pc:sldMk cId="3169715425" sldId="323"/>
            <ac:picMk id="4" creationId="{713EA8C6-94D4-1DB9-9087-8792BBB15251}"/>
          </ac:picMkLst>
        </pc:picChg>
        <pc:picChg chg="del">
          <ac:chgData name="Ho Lam Gia Khanh" userId="845caf68328278c6" providerId="LiveId" clId="{2F57BD16-1000-49B4-8116-62B9D7883673}" dt="2022-12-29T20:02:35.291" v="11625" actId="478"/>
          <ac:picMkLst>
            <pc:docMk/>
            <pc:sldMk cId="3169715425" sldId="323"/>
            <ac:picMk id="5" creationId="{B3F9FCA5-B5B6-6A55-89C9-FE3BD72DE52C}"/>
          </ac:picMkLst>
        </pc:picChg>
        <pc:picChg chg="del">
          <ac:chgData name="Ho Lam Gia Khanh" userId="845caf68328278c6" providerId="LiveId" clId="{2F57BD16-1000-49B4-8116-62B9D7883673}" dt="2022-12-29T20:02:35.895" v="11626" actId="478"/>
          <ac:picMkLst>
            <pc:docMk/>
            <pc:sldMk cId="3169715425" sldId="323"/>
            <ac:picMk id="6" creationId="{325A7AB8-7238-511F-0E36-E629B1389CB3}"/>
          </ac:picMkLst>
        </pc:picChg>
      </pc:sldChg>
      <pc:sldChg chg="add del">
        <pc:chgData name="Ho Lam Gia Khanh" userId="845caf68328278c6" providerId="LiveId" clId="{2F57BD16-1000-49B4-8116-62B9D7883673}" dt="2022-12-29T20:04:09.660" v="11648"/>
        <pc:sldMkLst>
          <pc:docMk/>
          <pc:sldMk cId="2731907207" sldId="324"/>
        </pc:sldMkLst>
      </pc:sldChg>
      <pc:sldChg chg="addSp delSp modSp add mod ord delAnim modAnim">
        <pc:chgData name="Ho Lam Gia Khanh" userId="845caf68328278c6" providerId="LiveId" clId="{2F57BD16-1000-49B4-8116-62B9D7883673}" dt="2022-12-29T20:13:31.439" v="11774"/>
        <pc:sldMkLst>
          <pc:docMk/>
          <pc:sldMk cId="3215110047" sldId="324"/>
        </pc:sldMkLst>
        <pc:spChg chg="add mod">
          <ac:chgData name="Ho Lam Gia Khanh" userId="845caf68328278c6" providerId="LiveId" clId="{2F57BD16-1000-49B4-8116-62B9D7883673}" dt="2022-12-29T20:13:06.202" v="11770" actId="14100"/>
          <ac:spMkLst>
            <pc:docMk/>
            <pc:sldMk cId="3215110047" sldId="324"/>
            <ac:spMk id="2" creationId="{F06534C2-DCA0-EE13-9EFB-B5D6F26C3F17}"/>
          </ac:spMkLst>
        </pc:spChg>
        <pc:picChg chg="mod">
          <ac:chgData name="Ho Lam Gia Khanh" userId="845caf68328278c6" providerId="LiveId" clId="{2F57BD16-1000-49B4-8116-62B9D7883673}" dt="2022-12-29T20:10:23.217" v="11709" actId="14100"/>
          <ac:picMkLst>
            <pc:docMk/>
            <pc:sldMk cId="3215110047" sldId="324"/>
            <ac:picMk id="4" creationId="{713EA8C6-94D4-1DB9-9087-8792BBB15251}"/>
          </ac:picMkLst>
        </pc:picChg>
        <pc:picChg chg="del">
          <ac:chgData name="Ho Lam Gia Khanh" userId="845caf68328278c6" providerId="LiveId" clId="{2F57BD16-1000-49B4-8116-62B9D7883673}" dt="2022-12-29T20:08:16.724" v="11687" actId="478"/>
          <ac:picMkLst>
            <pc:docMk/>
            <pc:sldMk cId="3215110047" sldId="324"/>
            <ac:picMk id="35" creationId="{0223C11F-7E53-2C7C-B79C-4497AF74C6DB}"/>
          </ac:picMkLst>
        </pc:picChg>
      </pc:sldChg>
      <pc:sldChg chg="addSp delSp modSp add mod ord delAnim modAnim">
        <pc:chgData name="Ho Lam Gia Khanh" userId="845caf68328278c6" providerId="LiveId" clId="{2F57BD16-1000-49B4-8116-62B9D7883673}" dt="2022-12-29T20:13:35.474" v="11775"/>
        <pc:sldMkLst>
          <pc:docMk/>
          <pc:sldMk cId="3103158911" sldId="325"/>
        </pc:sldMkLst>
        <pc:spChg chg="add del mod">
          <ac:chgData name="Ho Lam Gia Khanh" userId="845caf68328278c6" providerId="LiveId" clId="{2F57BD16-1000-49B4-8116-62B9D7883673}" dt="2022-12-29T20:09:12.217" v="11694"/>
          <ac:spMkLst>
            <pc:docMk/>
            <pc:sldMk cId="3103158911" sldId="325"/>
            <ac:spMk id="5" creationId="{9577D67E-1EE9-515B-3679-70033AAC3031}"/>
          </ac:spMkLst>
        </pc:spChg>
        <pc:spChg chg="add mod">
          <ac:chgData name="Ho Lam Gia Khanh" userId="845caf68328278c6" providerId="LiveId" clId="{2F57BD16-1000-49B4-8116-62B9D7883673}" dt="2022-12-29T20:12:57.908" v="11767" actId="14100"/>
          <ac:spMkLst>
            <pc:docMk/>
            <pc:sldMk cId="3103158911" sldId="325"/>
            <ac:spMk id="22" creationId="{5C985B5E-8F37-5666-5358-97FFDF3BE172}"/>
          </ac:spMkLst>
        </pc:spChg>
        <pc:picChg chg="del">
          <ac:chgData name="Ho Lam Gia Khanh" userId="845caf68328278c6" providerId="LiveId" clId="{2F57BD16-1000-49B4-8116-62B9D7883673}" dt="2022-12-29T20:08:51.412" v="11693" actId="478"/>
          <ac:picMkLst>
            <pc:docMk/>
            <pc:sldMk cId="3103158911" sldId="325"/>
            <ac:picMk id="4" creationId="{713EA8C6-94D4-1DB9-9087-8792BBB15251}"/>
          </ac:picMkLst>
        </pc:picChg>
        <pc:picChg chg="add mod">
          <ac:chgData name="Ho Lam Gia Khanh" userId="845caf68328278c6" providerId="LiveId" clId="{2F57BD16-1000-49B4-8116-62B9D7883673}" dt="2022-12-29T20:10:17.834" v="11707" actId="1076"/>
          <ac:picMkLst>
            <pc:docMk/>
            <pc:sldMk cId="3103158911" sldId="325"/>
            <ac:picMk id="6" creationId="{62D4EA2E-387C-56EE-737C-7A06CBA04FE2}"/>
          </ac:picMkLst>
        </pc:picChg>
        <pc:picChg chg="add del mod">
          <ac:chgData name="Ho Lam Gia Khanh" userId="845caf68328278c6" providerId="LiveId" clId="{2F57BD16-1000-49B4-8116-62B9D7883673}" dt="2022-12-29T20:11:26.129" v="11715" actId="478"/>
          <ac:picMkLst>
            <pc:docMk/>
            <pc:sldMk cId="3103158911" sldId="325"/>
            <ac:picMk id="1026" creationId="{E35CAD5F-C7E6-F8BF-2782-65A847CE1065}"/>
          </ac:picMkLst>
        </pc:picChg>
      </pc:sldChg>
      <pc:sldMasterChg chg="addSp delSp modSp mod modSldLayout">
        <pc:chgData name="Ho Lam Gia Khanh" userId="845caf68328278c6" providerId="LiveId" clId="{2F57BD16-1000-49B4-8116-62B9D7883673}" dt="2022-12-22T10:49:39.539" v="7190" actId="931"/>
        <pc:sldMasterMkLst>
          <pc:docMk/>
          <pc:sldMasterMk cId="2080144555" sldId="2147483648"/>
        </pc:sldMasterMkLst>
        <pc:picChg chg="add del mod">
          <ac:chgData name="Ho Lam Gia Khanh" userId="845caf68328278c6" providerId="LiveId" clId="{2F57BD16-1000-49B4-8116-62B9D7883673}" dt="2022-12-14T12:44:37.882" v="3325" actId="21"/>
          <ac:picMkLst>
            <pc:docMk/>
            <pc:sldMasterMk cId="2080144555" sldId="2147483648"/>
            <ac:picMk id="7" creationId="{171BBA10-C64C-7557-5530-3CA09CB7CE05}"/>
          </ac:picMkLst>
        </pc:picChg>
        <pc:sldLayoutChg chg="modSp setBg">
          <pc:chgData name="Ho Lam Gia Khanh" userId="845caf68328278c6" providerId="LiveId" clId="{2F57BD16-1000-49B4-8116-62B9D7883673}" dt="2022-12-14T12:44:26.192" v="3322"/>
          <pc:sldLayoutMkLst>
            <pc:docMk/>
            <pc:sldMasterMk cId="2080144555" sldId="2147483648"/>
            <pc:sldLayoutMk cId="1462068955" sldId="2147483649"/>
          </pc:sldLayoutMkLst>
        </pc:sldLayoutChg>
        <pc:sldLayoutChg chg="addSp delSp modSp mod">
          <pc:chgData name="Ho Lam Gia Khanh" userId="845caf68328278c6" providerId="LiveId" clId="{2F57BD16-1000-49B4-8116-62B9D7883673}" dt="2022-12-22T10:49:39.539" v="7190" actId="931"/>
          <pc:sldLayoutMkLst>
            <pc:docMk/>
            <pc:sldMasterMk cId="2080144555" sldId="2147483648"/>
            <pc:sldLayoutMk cId="1413048863" sldId="2147483650"/>
          </pc:sldLayoutMkLst>
          <pc:picChg chg="add del mod">
            <ac:chgData name="Ho Lam Gia Khanh" userId="845caf68328278c6" providerId="LiveId" clId="{2F57BD16-1000-49B4-8116-62B9D7883673}" dt="2022-12-22T10:21:08.973" v="6314" actId="478"/>
            <ac:picMkLst>
              <pc:docMk/>
              <pc:sldMasterMk cId="2080144555" sldId="2147483648"/>
              <pc:sldLayoutMk cId="1413048863" sldId="2147483650"/>
              <ac:picMk id="7" creationId="{7604D22E-C9E0-8093-DF59-706E46247BD0}"/>
            </ac:picMkLst>
          </pc:picChg>
          <pc:picChg chg="add del mod">
            <ac:chgData name="Ho Lam Gia Khanh" userId="845caf68328278c6" providerId="LiveId" clId="{2F57BD16-1000-49B4-8116-62B9D7883673}" dt="2022-12-22T10:25:45.407" v="6350" actId="478"/>
            <ac:picMkLst>
              <pc:docMk/>
              <pc:sldMasterMk cId="2080144555" sldId="2147483648"/>
              <pc:sldLayoutMk cId="1413048863" sldId="2147483650"/>
              <ac:picMk id="9" creationId="{3EC173C0-813A-F8B5-1F58-7F80DDBA93F3}"/>
            </ac:picMkLst>
          </pc:picChg>
          <pc:picChg chg="add del mod">
            <ac:chgData name="Ho Lam Gia Khanh" userId="845caf68328278c6" providerId="LiveId" clId="{2F57BD16-1000-49B4-8116-62B9D7883673}" dt="2022-12-22T10:29:34.256" v="6389" actId="478"/>
            <ac:picMkLst>
              <pc:docMk/>
              <pc:sldMasterMk cId="2080144555" sldId="2147483648"/>
              <pc:sldLayoutMk cId="1413048863" sldId="2147483650"/>
              <ac:picMk id="11" creationId="{20597C49-53CF-3C96-04F3-FADDC5C6B2FF}"/>
            </ac:picMkLst>
          </pc:picChg>
          <pc:picChg chg="add del mod">
            <ac:chgData name="Ho Lam Gia Khanh" userId="845caf68328278c6" providerId="LiveId" clId="{2F57BD16-1000-49B4-8116-62B9D7883673}" dt="2022-12-22T10:49:30.317" v="7189" actId="478"/>
            <ac:picMkLst>
              <pc:docMk/>
              <pc:sldMasterMk cId="2080144555" sldId="2147483648"/>
              <pc:sldLayoutMk cId="1413048863" sldId="2147483650"/>
              <ac:picMk id="13" creationId="{28472FE3-95E3-9692-E914-DF74AE5BD1ED}"/>
            </ac:picMkLst>
          </pc:picChg>
          <pc:picChg chg="add mod">
            <ac:chgData name="Ho Lam Gia Khanh" userId="845caf68328278c6" providerId="LiveId" clId="{2F57BD16-1000-49B4-8116-62B9D7883673}" dt="2022-12-22T10:49:39.539" v="7190" actId="931"/>
            <ac:picMkLst>
              <pc:docMk/>
              <pc:sldMasterMk cId="2080144555" sldId="2147483648"/>
              <pc:sldLayoutMk cId="1413048863" sldId="2147483650"/>
              <ac:picMk id="15" creationId="{FECBD687-C647-ABA5-D3C7-75AC16A9B0A7}"/>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16F7B0-91CF-B6B2-0142-510DE8F9E3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FB1A419-D2E7-638D-D161-EB60518DE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54AF16-741E-4A70-9293-6BD959346375}" type="datetimeFigureOut">
              <a:rPr lang="en-US" smtClean="0"/>
              <a:t>12/30/2022</a:t>
            </a:fld>
            <a:endParaRPr lang="en-US"/>
          </a:p>
        </p:txBody>
      </p:sp>
      <p:sp>
        <p:nvSpPr>
          <p:cNvPr id="4" name="Footer Placeholder 3">
            <a:extLst>
              <a:ext uri="{FF2B5EF4-FFF2-40B4-BE49-F238E27FC236}">
                <a16:creationId xmlns:a16="http://schemas.microsoft.com/office/drawing/2014/main" id="{A6159714-B10D-4964-8A4A-692D0C7AFFF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F8836AB-E171-5313-F461-49D94ECBD0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29425C-380C-4539-A3F8-7D8F5A0731E5}" type="slidenum">
              <a:rPr lang="en-US" smtClean="0"/>
              <a:t>‹#›</a:t>
            </a:fld>
            <a:endParaRPr lang="en-US"/>
          </a:p>
        </p:txBody>
      </p:sp>
    </p:spTree>
    <p:extLst>
      <p:ext uri="{BB962C8B-B14F-4D97-AF65-F5344CB8AC3E}">
        <p14:creationId xmlns:p14="http://schemas.microsoft.com/office/powerpoint/2010/main" val="428258674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87170-1B5C-4639-B7F6-C5A73086D104}" type="datetimeFigureOut">
              <a:rPr lang="en-US" smtClean="0"/>
              <a:t>12/30/2022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8DC0E4-B530-4A39-846E-0FBBE6FE3449}" type="slidenum">
              <a:rPr lang="en-US" smtClean="0"/>
              <a:t>‹#›</a:t>
            </a:fld>
            <a:endParaRPr lang="en-US"/>
          </a:p>
        </p:txBody>
      </p:sp>
    </p:spTree>
    <p:extLst>
      <p:ext uri="{BB962C8B-B14F-4D97-AF65-F5344CB8AC3E}">
        <p14:creationId xmlns:p14="http://schemas.microsoft.com/office/powerpoint/2010/main" val="1227988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8DC0E4-B530-4A39-846E-0FBBE6FE3449}" type="slidenum">
              <a:rPr lang="en-US" smtClean="0"/>
              <a:t>2</a:t>
            </a:fld>
            <a:endParaRPr lang="en-US"/>
          </a:p>
        </p:txBody>
      </p:sp>
    </p:spTree>
    <p:extLst>
      <p:ext uri="{BB962C8B-B14F-4D97-AF65-F5344CB8AC3E}">
        <p14:creationId xmlns:p14="http://schemas.microsoft.com/office/powerpoint/2010/main" val="2610167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8DC0E4-B530-4A39-846E-0FBBE6FE3449}" type="slidenum">
              <a:rPr lang="en-US" smtClean="0"/>
              <a:t>12</a:t>
            </a:fld>
            <a:endParaRPr lang="en-US"/>
          </a:p>
        </p:txBody>
      </p:sp>
    </p:spTree>
    <p:extLst>
      <p:ext uri="{BB962C8B-B14F-4D97-AF65-F5344CB8AC3E}">
        <p14:creationId xmlns:p14="http://schemas.microsoft.com/office/powerpoint/2010/main" val="3219571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8DC0E4-B530-4A39-846E-0FBBE6FE3449}" type="slidenum">
              <a:rPr lang="en-US" smtClean="0"/>
              <a:t>13</a:t>
            </a:fld>
            <a:endParaRPr lang="en-US"/>
          </a:p>
        </p:txBody>
      </p:sp>
    </p:spTree>
    <p:extLst>
      <p:ext uri="{BB962C8B-B14F-4D97-AF65-F5344CB8AC3E}">
        <p14:creationId xmlns:p14="http://schemas.microsoft.com/office/powerpoint/2010/main" val="2967215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8DC0E4-B530-4A39-846E-0FBBE6FE3449}" type="slidenum">
              <a:rPr lang="en-US" smtClean="0"/>
              <a:t>14</a:t>
            </a:fld>
            <a:endParaRPr lang="en-US"/>
          </a:p>
        </p:txBody>
      </p:sp>
    </p:spTree>
    <p:extLst>
      <p:ext uri="{BB962C8B-B14F-4D97-AF65-F5344CB8AC3E}">
        <p14:creationId xmlns:p14="http://schemas.microsoft.com/office/powerpoint/2010/main" val="3007403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8DC0E4-B530-4A39-846E-0FBBE6FE3449}" type="slidenum">
              <a:rPr lang="en-US" smtClean="0"/>
              <a:t>15</a:t>
            </a:fld>
            <a:endParaRPr lang="en-US"/>
          </a:p>
        </p:txBody>
      </p:sp>
    </p:spTree>
    <p:extLst>
      <p:ext uri="{BB962C8B-B14F-4D97-AF65-F5344CB8AC3E}">
        <p14:creationId xmlns:p14="http://schemas.microsoft.com/office/powerpoint/2010/main" val="4203417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8DC0E4-B530-4A39-846E-0FBBE6FE3449}" type="slidenum">
              <a:rPr lang="en-US" smtClean="0"/>
              <a:t>16</a:t>
            </a:fld>
            <a:endParaRPr lang="en-US"/>
          </a:p>
        </p:txBody>
      </p:sp>
    </p:spTree>
    <p:extLst>
      <p:ext uri="{BB962C8B-B14F-4D97-AF65-F5344CB8AC3E}">
        <p14:creationId xmlns:p14="http://schemas.microsoft.com/office/powerpoint/2010/main" val="1873485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8DC0E4-B530-4A39-846E-0FBBE6FE3449}" type="slidenum">
              <a:rPr lang="en-US" smtClean="0"/>
              <a:t>17</a:t>
            </a:fld>
            <a:endParaRPr lang="en-US"/>
          </a:p>
        </p:txBody>
      </p:sp>
    </p:spTree>
    <p:extLst>
      <p:ext uri="{BB962C8B-B14F-4D97-AF65-F5344CB8AC3E}">
        <p14:creationId xmlns:p14="http://schemas.microsoft.com/office/powerpoint/2010/main" val="2234270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8DC0E4-B530-4A39-846E-0FBBE6FE3449}" type="slidenum">
              <a:rPr lang="en-US" smtClean="0"/>
              <a:t>18</a:t>
            </a:fld>
            <a:endParaRPr lang="en-US"/>
          </a:p>
        </p:txBody>
      </p:sp>
    </p:spTree>
    <p:extLst>
      <p:ext uri="{BB962C8B-B14F-4D97-AF65-F5344CB8AC3E}">
        <p14:creationId xmlns:p14="http://schemas.microsoft.com/office/powerpoint/2010/main" val="4117887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8DC0E4-B530-4A39-846E-0FBBE6FE3449}" type="slidenum">
              <a:rPr lang="en-US" smtClean="0"/>
              <a:t>19</a:t>
            </a:fld>
            <a:endParaRPr lang="en-US"/>
          </a:p>
        </p:txBody>
      </p:sp>
    </p:spTree>
    <p:extLst>
      <p:ext uri="{BB962C8B-B14F-4D97-AF65-F5344CB8AC3E}">
        <p14:creationId xmlns:p14="http://schemas.microsoft.com/office/powerpoint/2010/main" val="4172364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8DC0E4-B530-4A39-846E-0FBBE6FE3449}" type="slidenum">
              <a:rPr lang="en-US" smtClean="0"/>
              <a:t>20</a:t>
            </a:fld>
            <a:endParaRPr lang="en-US"/>
          </a:p>
        </p:txBody>
      </p:sp>
    </p:spTree>
    <p:extLst>
      <p:ext uri="{BB962C8B-B14F-4D97-AF65-F5344CB8AC3E}">
        <p14:creationId xmlns:p14="http://schemas.microsoft.com/office/powerpoint/2010/main" val="3522197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8DC0E4-B530-4A39-846E-0FBBE6FE3449}" type="slidenum">
              <a:rPr lang="en-US" smtClean="0"/>
              <a:t>21</a:t>
            </a:fld>
            <a:endParaRPr lang="en-US"/>
          </a:p>
        </p:txBody>
      </p:sp>
    </p:spTree>
    <p:extLst>
      <p:ext uri="{BB962C8B-B14F-4D97-AF65-F5344CB8AC3E}">
        <p14:creationId xmlns:p14="http://schemas.microsoft.com/office/powerpoint/2010/main" val="2968268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8DC0E4-B530-4A39-846E-0FBBE6FE3449}" type="slidenum">
              <a:rPr lang="en-US" smtClean="0"/>
              <a:t>4</a:t>
            </a:fld>
            <a:endParaRPr lang="en-US"/>
          </a:p>
        </p:txBody>
      </p:sp>
    </p:spTree>
    <p:extLst>
      <p:ext uri="{BB962C8B-B14F-4D97-AF65-F5344CB8AC3E}">
        <p14:creationId xmlns:p14="http://schemas.microsoft.com/office/powerpoint/2010/main" val="1676548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8DC0E4-B530-4A39-846E-0FBBE6FE3449}" type="slidenum">
              <a:rPr lang="en-US" smtClean="0"/>
              <a:t>22</a:t>
            </a:fld>
            <a:endParaRPr lang="en-US"/>
          </a:p>
        </p:txBody>
      </p:sp>
    </p:spTree>
    <p:extLst>
      <p:ext uri="{BB962C8B-B14F-4D97-AF65-F5344CB8AC3E}">
        <p14:creationId xmlns:p14="http://schemas.microsoft.com/office/powerpoint/2010/main" val="3351733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8DC0E4-B530-4A39-846E-0FBBE6FE3449}" type="slidenum">
              <a:rPr lang="en-US" smtClean="0"/>
              <a:t>23</a:t>
            </a:fld>
            <a:endParaRPr lang="en-US"/>
          </a:p>
        </p:txBody>
      </p:sp>
    </p:spTree>
    <p:extLst>
      <p:ext uri="{BB962C8B-B14F-4D97-AF65-F5344CB8AC3E}">
        <p14:creationId xmlns:p14="http://schemas.microsoft.com/office/powerpoint/2010/main" val="1406443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8DC0E4-B530-4A39-846E-0FBBE6FE3449}" type="slidenum">
              <a:rPr lang="en-US" smtClean="0"/>
              <a:t>24</a:t>
            </a:fld>
            <a:endParaRPr lang="en-US"/>
          </a:p>
        </p:txBody>
      </p:sp>
    </p:spTree>
    <p:extLst>
      <p:ext uri="{BB962C8B-B14F-4D97-AF65-F5344CB8AC3E}">
        <p14:creationId xmlns:p14="http://schemas.microsoft.com/office/powerpoint/2010/main" val="3802663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8DC0E4-B530-4A39-846E-0FBBE6FE3449}" type="slidenum">
              <a:rPr lang="en-US" smtClean="0"/>
              <a:t>25</a:t>
            </a:fld>
            <a:endParaRPr lang="en-US"/>
          </a:p>
        </p:txBody>
      </p:sp>
    </p:spTree>
    <p:extLst>
      <p:ext uri="{BB962C8B-B14F-4D97-AF65-F5344CB8AC3E}">
        <p14:creationId xmlns:p14="http://schemas.microsoft.com/office/powerpoint/2010/main" val="142048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8DC0E4-B530-4A39-846E-0FBBE6FE3449}" type="slidenum">
              <a:rPr lang="en-US" smtClean="0"/>
              <a:t>26</a:t>
            </a:fld>
            <a:endParaRPr lang="en-US"/>
          </a:p>
        </p:txBody>
      </p:sp>
    </p:spTree>
    <p:extLst>
      <p:ext uri="{BB962C8B-B14F-4D97-AF65-F5344CB8AC3E}">
        <p14:creationId xmlns:p14="http://schemas.microsoft.com/office/powerpoint/2010/main" val="2125316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8DC0E4-B530-4A39-846E-0FBBE6FE3449}" type="slidenum">
              <a:rPr lang="en-US" smtClean="0"/>
              <a:t>27</a:t>
            </a:fld>
            <a:endParaRPr lang="en-US"/>
          </a:p>
        </p:txBody>
      </p:sp>
    </p:spTree>
    <p:extLst>
      <p:ext uri="{BB962C8B-B14F-4D97-AF65-F5344CB8AC3E}">
        <p14:creationId xmlns:p14="http://schemas.microsoft.com/office/powerpoint/2010/main" val="3456397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8DC0E4-B530-4A39-846E-0FBBE6FE3449}" type="slidenum">
              <a:rPr lang="en-US" smtClean="0"/>
              <a:t>28</a:t>
            </a:fld>
            <a:endParaRPr lang="en-US"/>
          </a:p>
        </p:txBody>
      </p:sp>
    </p:spTree>
    <p:extLst>
      <p:ext uri="{BB962C8B-B14F-4D97-AF65-F5344CB8AC3E}">
        <p14:creationId xmlns:p14="http://schemas.microsoft.com/office/powerpoint/2010/main" val="3366787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8DC0E4-B530-4A39-846E-0FBBE6FE3449}" type="slidenum">
              <a:rPr lang="en-US" smtClean="0"/>
              <a:t>29</a:t>
            </a:fld>
            <a:endParaRPr lang="en-US"/>
          </a:p>
        </p:txBody>
      </p:sp>
    </p:spTree>
    <p:extLst>
      <p:ext uri="{BB962C8B-B14F-4D97-AF65-F5344CB8AC3E}">
        <p14:creationId xmlns:p14="http://schemas.microsoft.com/office/powerpoint/2010/main" val="4256319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8DC0E4-B530-4A39-846E-0FBBE6FE3449}" type="slidenum">
              <a:rPr lang="en-US" smtClean="0"/>
              <a:t>30</a:t>
            </a:fld>
            <a:endParaRPr lang="en-US"/>
          </a:p>
        </p:txBody>
      </p:sp>
    </p:spTree>
    <p:extLst>
      <p:ext uri="{BB962C8B-B14F-4D97-AF65-F5344CB8AC3E}">
        <p14:creationId xmlns:p14="http://schemas.microsoft.com/office/powerpoint/2010/main" val="1998965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8DC0E4-B530-4A39-846E-0FBBE6FE3449}" type="slidenum">
              <a:rPr lang="en-US" smtClean="0"/>
              <a:t>5</a:t>
            </a:fld>
            <a:endParaRPr lang="en-US"/>
          </a:p>
        </p:txBody>
      </p:sp>
    </p:spTree>
    <p:extLst>
      <p:ext uri="{BB962C8B-B14F-4D97-AF65-F5344CB8AC3E}">
        <p14:creationId xmlns:p14="http://schemas.microsoft.com/office/powerpoint/2010/main" val="825644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8DC0E4-B530-4A39-846E-0FBBE6FE3449}" type="slidenum">
              <a:rPr lang="en-US" smtClean="0"/>
              <a:t>6</a:t>
            </a:fld>
            <a:endParaRPr lang="en-US"/>
          </a:p>
        </p:txBody>
      </p:sp>
    </p:spTree>
    <p:extLst>
      <p:ext uri="{BB962C8B-B14F-4D97-AF65-F5344CB8AC3E}">
        <p14:creationId xmlns:p14="http://schemas.microsoft.com/office/powerpoint/2010/main" val="4015623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8DC0E4-B530-4A39-846E-0FBBE6FE3449}" type="slidenum">
              <a:rPr lang="en-US" smtClean="0"/>
              <a:t>7</a:t>
            </a:fld>
            <a:endParaRPr lang="en-US"/>
          </a:p>
        </p:txBody>
      </p:sp>
    </p:spTree>
    <p:extLst>
      <p:ext uri="{BB962C8B-B14F-4D97-AF65-F5344CB8AC3E}">
        <p14:creationId xmlns:p14="http://schemas.microsoft.com/office/powerpoint/2010/main" val="2362977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8DC0E4-B530-4A39-846E-0FBBE6FE3449}" type="slidenum">
              <a:rPr lang="en-US" smtClean="0"/>
              <a:t>8</a:t>
            </a:fld>
            <a:endParaRPr lang="en-US"/>
          </a:p>
        </p:txBody>
      </p:sp>
    </p:spTree>
    <p:extLst>
      <p:ext uri="{BB962C8B-B14F-4D97-AF65-F5344CB8AC3E}">
        <p14:creationId xmlns:p14="http://schemas.microsoft.com/office/powerpoint/2010/main" val="3790771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8DC0E4-B530-4A39-846E-0FBBE6FE3449}" type="slidenum">
              <a:rPr lang="en-US" smtClean="0"/>
              <a:t>9</a:t>
            </a:fld>
            <a:endParaRPr lang="en-US"/>
          </a:p>
        </p:txBody>
      </p:sp>
    </p:spTree>
    <p:extLst>
      <p:ext uri="{BB962C8B-B14F-4D97-AF65-F5344CB8AC3E}">
        <p14:creationId xmlns:p14="http://schemas.microsoft.com/office/powerpoint/2010/main" val="3243173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8DC0E4-B530-4A39-846E-0FBBE6FE3449}" type="slidenum">
              <a:rPr lang="en-US" smtClean="0"/>
              <a:t>10</a:t>
            </a:fld>
            <a:endParaRPr lang="en-US"/>
          </a:p>
        </p:txBody>
      </p:sp>
    </p:spTree>
    <p:extLst>
      <p:ext uri="{BB962C8B-B14F-4D97-AF65-F5344CB8AC3E}">
        <p14:creationId xmlns:p14="http://schemas.microsoft.com/office/powerpoint/2010/main" val="1869817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8DC0E4-B530-4A39-846E-0FBBE6FE3449}" type="slidenum">
              <a:rPr lang="en-US" smtClean="0"/>
              <a:t>11</a:t>
            </a:fld>
            <a:endParaRPr lang="en-US"/>
          </a:p>
        </p:txBody>
      </p:sp>
    </p:spTree>
    <p:extLst>
      <p:ext uri="{BB962C8B-B14F-4D97-AF65-F5344CB8AC3E}">
        <p14:creationId xmlns:p14="http://schemas.microsoft.com/office/powerpoint/2010/main" val="2491450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088C-F3D0-75D6-4163-77BA2BC6FF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10DB13-55F1-CDD2-D800-A27A370CB0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CD73C6-8FE9-8A1A-5340-7D51D8EE30AC}"/>
              </a:ext>
            </a:extLst>
          </p:cNvPr>
          <p:cNvSpPr>
            <a:spLocks noGrp="1"/>
          </p:cNvSpPr>
          <p:nvPr>
            <p:ph type="dt" sz="half" idx="10"/>
          </p:nvPr>
        </p:nvSpPr>
        <p:spPr/>
        <p:txBody>
          <a:bodyPr/>
          <a:lstStyle/>
          <a:p>
            <a:fld id="{50EAD029-2DE7-4061-A73E-D5F3B5CE3492}" type="datetimeFigureOut">
              <a:rPr lang="en-US" smtClean="0"/>
              <a:t>12/30/2022</a:t>
            </a:fld>
            <a:endParaRPr lang="en-US"/>
          </a:p>
        </p:txBody>
      </p:sp>
      <p:sp>
        <p:nvSpPr>
          <p:cNvPr id="5" name="Footer Placeholder 4">
            <a:extLst>
              <a:ext uri="{FF2B5EF4-FFF2-40B4-BE49-F238E27FC236}">
                <a16:creationId xmlns:a16="http://schemas.microsoft.com/office/drawing/2014/main" id="{EBCC49D8-84CC-0177-E810-1E19EBFF9D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FC7C3-21F2-2CBF-E4DA-1F783735EF77}"/>
              </a:ext>
            </a:extLst>
          </p:cNvPr>
          <p:cNvSpPr>
            <a:spLocks noGrp="1"/>
          </p:cNvSpPr>
          <p:nvPr>
            <p:ph type="sldNum" sz="quarter" idx="12"/>
          </p:nvPr>
        </p:nvSpPr>
        <p:spPr/>
        <p:txBody>
          <a:bodyPr/>
          <a:lstStyle/>
          <a:p>
            <a:fld id="{C3E7F11D-F224-4393-A4DC-468BC250B74A}" type="slidenum">
              <a:rPr lang="en-US" smtClean="0"/>
              <a:t>‹#›</a:t>
            </a:fld>
            <a:endParaRPr lang="en-US"/>
          </a:p>
        </p:txBody>
      </p:sp>
    </p:spTree>
    <p:extLst>
      <p:ext uri="{BB962C8B-B14F-4D97-AF65-F5344CB8AC3E}">
        <p14:creationId xmlns:p14="http://schemas.microsoft.com/office/powerpoint/2010/main" val="14620689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EA442-5546-B4DE-8A05-F2292EFCD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87C966-6389-0AF1-009B-4EF5991A16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87A29-48DA-C687-9DD3-FD5AF206B931}"/>
              </a:ext>
            </a:extLst>
          </p:cNvPr>
          <p:cNvSpPr>
            <a:spLocks noGrp="1"/>
          </p:cNvSpPr>
          <p:nvPr>
            <p:ph type="dt" sz="half" idx="10"/>
          </p:nvPr>
        </p:nvSpPr>
        <p:spPr/>
        <p:txBody>
          <a:bodyPr/>
          <a:lstStyle/>
          <a:p>
            <a:fld id="{50EAD029-2DE7-4061-A73E-D5F3B5CE3492}" type="datetimeFigureOut">
              <a:rPr lang="en-US" smtClean="0"/>
              <a:t>12/30/2022</a:t>
            </a:fld>
            <a:endParaRPr lang="en-US"/>
          </a:p>
        </p:txBody>
      </p:sp>
      <p:sp>
        <p:nvSpPr>
          <p:cNvPr id="5" name="Footer Placeholder 4">
            <a:extLst>
              <a:ext uri="{FF2B5EF4-FFF2-40B4-BE49-F238E27FC236}">
                <a16:creationId xmlns:a16="http://schemas.microsoft.com/office/drawing/2014/main" id="{3152891F-DD33-7F60-FC3F-63EA5EDB23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60D6A-C212-895D-999B-9230B3B70C17}"/>
              </a:ext>
            </a:extLst>
          </p:cNvPr>
          <p:cNvSpPr>
            <a:spLocks noGrp="1"/>
          </p:cNvSpPr>
          <p:nvPr>
            <p:ph type="sldNum" sz="quarter" idx="12"/>
          </p:nvPr>
        </p:nvSpPr>
        <p:spPr/>
        <p:txBody>
          <a:bodyPr/>
          <a:lstStyle/>
          <a:p>
            <a:fld id="{C3E7F11D-F224-4393-A4DC-468BC250B74A}" type="slidenum">
              <a:rPr lang="en-US" smtClean="0"/>
              <a:t>‹#›</a:t>
            </a:fld>
            <a:endParaRPr lang="en-US"/>
          </a:p>
        </p:txBody>
      </p:sp>
    </p:spTree>
    <p:extLst>
      <p:ext uri="{BB962C8B-B14F-4D97-AF65-F5344CB8AC3E}">
        <p14:creationId xmlns:p14="http://schemas.microsoft.com/office/powerpoint/2010/main" val="3897018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5D70D5-D2DA-D590-622C-946622AD16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980107-0014-3C10-1E05-0CB95E5B5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1A1D5-3E58-A918-D400-B71A0415BB84}"/>
              </a:ext>
            </a:extLst>
          </p:cNvPr>
          <p:cNvSpPr>
            <a:spLocks noGrp="1"/>
          </p:cNvSpPr>
          <p:nvPr>
            <p:ph type="dt" sz="half" idx="10"/>
          </p:nvPr>
        </p:nvSpPr>
        <p:spPr/>
        <p:txBody>
          <a:bodyPr/>
          <a:lstStyle/>
          <a:p>
            <a:fld id="{50EAD029-2DE7-4061-A73E-D5F3B5CE3492}" type="datetimeFigureOut">
              <a:rPr lang="en-US" smtClean="0"/>
              <a:t>12/30/2022</a:t>
            </a:fld>
            <a:endParaRPr lang="en-US"/>
          </a:p>
        </p:txBody>
      </p:sp>
      <p:sp>
        <p:nvSpPr>
          <p:cNvPr id="5" name="Footer Placeholder 4">
            <a:extLst>
              <a:ext uri="{FF2B5EF4-FFF2-40B4-BE49-F238E27FC236}">
                <a16:creationId xmlns:a16="http://schemas.microsoft.com/office/drawing/2014/main" id="{209906AD-63F0-1280-1FAC-24569FC3FF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442DF4-2822-E395-2717-23B7F7607415}"/>
              </a:ext>
            </a:extLst>
          </p:cNvPr>
          <p:cNvSpPr>
            <a:spLocks noGrp="1"/>
          </p:cNvSpPr>
          <p:nvPr>
            <p:ph type="sldNum" sz="quarter" idx="12"/>
          </p:nvPr>
        </p:nvSpPr>
        <p:spPr/>
        <p:txBody>
          <a:bodyPr/>
          <a:lstStyle/>
          <a:p>
            <a:fld id="{C3E7F11D-F224-4393-A4DC-468BC250B74A}" type="slidenum">
              <a:rPr lang="en-US" smtClean="0"/>
              <a:t>‹#›</a:t>
            </a:fld>
            <a:endParaRPr lang="en-US"/>
          </a:p>
        </p:txBody>
      </p:sp>
    </p:spTree>
    <p:extLst>
      <p:ext uri="{BB962C8B-B14F-4D97-AF65-F5344CB8AC3E}">
        <p14:creationId xmlns:p14="http://schemas.microsoft.com/office/powerpoint/2010/main" val="923608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1767EF-6C26-651E-3F99-99BAEB05F1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44076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EF801-9DAC-4EDB-AC9E-3EA07CA0C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341BC-93A5-418D-1FD4-6328CCA48A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A1FC5D-7732-FEB6-0CAF-3BFEBAA62269}"/>
              </a:ext>
            </a:extLst>
          </p:cNvPr>
          <p:cNvSpPr>
            <a:spLocks noGrp="1"/>
          </p:cNvSpPr>
          <p:nvPr>
            <p:ph type="dt" sz="half" idx="10"/>
          </p:nvPr>
        </p:nvSpPr>
        <p:spPr/>
        <p:txBody>
          <a:bodyPr/>
          <a:lstStyle/>
          <a:p>
            <a:fld id="{50EAD029-2DE7-4061-A73E-D5F3B5CE3492}" type="datetimeFigureOut">
              <a:rPr lang="en-US" smtClean="0"/>
              <a:t>12/30/2022</a:t>
            </a:fld>
            <a:endParaRPr lang="en-US"/>
          </a:p>
        </p:txBody>
      </p:sp>
      <p:sp>
        <p:nvSpPr>
          <p:cNvPr id="5" name="Footer Placeholder 4">
            <a:extLst>
              <a:ext uri="{FF2B5EF4-FFF2-40B4-BE49-F238E27FC236}">
                <a16:creationId xmlns:a16="http://schemas.microsoft.com/office/drawing/2014/main" id="{EBF02CB9-4BDC-3DEA-A3FF-B6038E8255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0BC459-9F6C-CD41-B1F7-DE3A1E476020}"/>
              </a:ext>
            </a:extLst>
          </p:cNvPr>
          <p:cNvSpPr>
            <a:spLocks noGrp="1"/>
          </p:cNvSpPr>
          <p:nvPr>
            <p:ph type="sldNum" sz="quarter" idx="12"/>
          </p:nvPr>
        </p:nvSpPr>
        <p:spPr/>
        <p:txBody>
          <a:bodyPr/>
          <a:lstStyle/>
          <a:p>
            <a:fld id="{C3E7F11D-F224-4393-A4DC-468BC250B74A}" type="slidenum">
              <a:rPr lang="en-US" smtClean="0"/>
              <a:t>‹#›</a:t>
            </a:fld>
            <a:endParaRPr lang="en-US"/>
          </a:p>
        </p:txBody>
      </p:sp>
      <p:pic>
        <p:nvPicPr>
          <p:cNvPr id="15" name="Picture 14">
            <a:extLst>
              <a:ext uri="{FF2B5EF4-FFF2-40B4-BE49-F238E27FC236}">
                <a16:creationId xmlns:a16="http://schemas.microsoft.com/office/drawing/2014/main" id="{FECBD687-C647-ABA5-D3C7-75AC16A9B0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3048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58A8E-6493-22C2-49FE-FE4F44A558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2302B8-0BA0-309E-6226-FBEE232BBB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0543E7-96AE-1633-F699-868D69477D37}"/>
              </a:ext>
            </a:extLst>
          </p:cNvPr>
          <p:cNvSpPr>
            <a:spLocks noGrp="1"/>
          </p:cNvSpPr>
          <p:nvPr>
            <p:ph type="dt" sz="half" idx="10"/>
          </p:nvPr>
        </p:nvSpPr>
        <p:spPr/>
        <p:txBody>
          <a:bodyPr/>
          <a:lstStyle/>
          <a:p>
            <a:fld id="{50EAD029-2DE7-4061-A73E-D5F3B5CE3492}" type="datetimeFigureOut">
              <a:rPr lang="en-US" smtClean="0"/>
              <a:t>12/30/2022</a:t>
            </a:fld>
            <a:endParaRPr lang="en-US"/>
          </a:p>
        </p:txBody>
      </p:sp>
      <p:sp>
        <p:nvSpPr>
          <p:cNvPr id="5" name="Footer Placeholder 4">
            <a:extLst>
              <a:ext uri="{FF2B5EF4-FFF2-40B4-BE49-F238E27FC236}">
                <a16:creationId xmlns:a16="http://schemas.microsoft.com/office/drawing/2014/main" id="{CCB5F804-4CC6-6E91-DF1C-813396605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07156-667C-93F5-CADB-9CFE2C8C2E24}"/>
              </a:ext>
            </a:extLst>
          </p:cNvPr>
          <p:cNvSpPr>
            <a:spLocks noGrp="1"/>
          </p:cNvSpPr>
          <p:nvPr>
            <p:ph type="sldNum" sz="quarter" idx="12"/>
          </p:nvPr>
        </p:nvSpPr>
        <p:spPr/>
        <p:txBody>
          <a:bodyPr/>
          <a:lstStyle/>
          <a:p>
            <a:fld id="{C3E7F11D-F224-4393-A4DC-468BC250B74A}" type="slidenum">
              <a:rPr lang="en-US" smtClean="0"/>
              <a:t>‹#›</a:t>
            </a:fld>
            <a:endParaRPr lang="en-US"/>
          </a:p>
        </p:txBody>
      </p:sp>
    </p:spTree>
    <p:extLst>
      <p:ext uri="{BB962C8B-B14F-4D97-AF65-F5344CB8AC3E}">
        <p14:creationId xmlns:p14="http://schemas.microsoft.com/office/powerpoint/2010/main" val="2888008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DE3F-563B-A6C9-0AFB-564B73C2BC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119BC-F8C7-2FA1-410E-E2848C8725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142247-4BAA-A50A-C817-0FC8C006C0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B862C5-63D9-F26E-8E08-CA1C50847C75}"/>
              </a:ext>
            </a:extLst>
          </p:cNvPr>
          <p:cNvSpPr>
            <a:spLocks noGrp="1"/>
          </p:cNvSpPr>
          <p:nvPr>
            <p:ph type="dt" sz="half" idx="10"/>
          </p:nvPr>
        </p:nvSpPr>
        <p:spPr/>
        <p:txBody>
          <a:bodyPr/>
          <a:lstStyle/>
          <a:p>
            <a:fld id="{50EAD029-2DE7-4061-A73E-D5F3B5CE3492}" type="datetimeFigureOut">
              <a:rPr lang="en-US" smtClean="0"/>
              <a:t>12/30/2022</a:t>
            </a:fld>
            <a:endParaRPr lang="en-US"/>
          </a:p>
        </p:txBody>
      </p:sp>
      <p:sp>
        <p:nvSpPr>
          <p:cNvPr id="6" name="Footer Placeholder 5">
            <a:extLst>
              <a:ext uri="{FF2B5EF4-FFF2-40B4-BE49-F238E27FC236}">
                <a16:creationId xmlns:a16="http://schemas.microsoft.com/office/drawing/2014/main" id="{B30622A5-8AF3-C620-37EA-00E600158B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0B6D6D-0690-9833-3D43-ECEC462D3655}"/>
              </a:ext>
            </a:extLst>
          </p:cNvPr>
          <p:cNvSpPr>
            <a:spLocks noGrp="1"/>
          </p:cNvSpPr>
          <p:nvPr>
            <p:ph type="sldNum" sz="quarter" idx="12"/>
          </p:nvPr>
        </p:nvSpPr>
        <p:spPr/>
        <p:txBody>
          <a:bodyPr/>
          <a:lstStyle/>
          <a:p>
            <a:fld id="{C3E7F11D-F224-4393-A4DC-468BC250B74A}" type="slidenum">
              <a:rPr lang="en-US" smtClean="0"/>
              <a:t>‹#›</a:t>
            </a:fld>
            <a:endParaRPr lang="en-US"/>
          </a:p>
        </p:txBody>
      </p:sp>
    </p:spTree>
    <p:extLst>
      <p:ext uri="{BB962C8B-B14F-4D97-AF65-F5344CB8AC3E}">
        <p14:creationId xmlns:p14="http://schemas.microsoft.com/office/powerpoint/2010/main" val="4010185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7B825-FEBE-FA14-E8A5-6551789F79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25AC90-B0F8-86B2-483C-6C04837473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3647F5-A558-61E0-8C48-2B5976EC24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F61DDD-26B3-EC4F-0258-AC195163D8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B9724E-A438-00F4-8AFB-3AC830B2C0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3747F4-E5E4-966C-0975-3B6B7F19BACA}"/>
              </a:ext>
            </a:extLst>
          </p:cNvPr>
          <p:cNvSpPr>
            <a:spLocks noGrp="1"/>
          </p:cNvSpPr>
          <p:nvPr>
            <p:ph type="dt" sz="half" idx="10"/>
          </p:nvPr>
        </p:nvSpPr>
        <p:spPr/>
        <p:txBody>
          <a:bodyPr/>
          <a:lstStyle/>
          <a:p>
            <a:fld id="{50EAD029-2DE7-4061-A73E-D5F3B5CE3492}" type="datetimeFigureOut">
              <a:rPr lang="en-US" smtClean="0"/>
              <a:t>12/30/2022</a:t>
            </a:fld>
            <a:endParaRPr lang="en-US"/>
          </a:p>
        </p:txBody>
      </p:sp>
      <p:sp>
        <p:nvSpPr>
          <p:cNvPr id="8" name="Footer Placeholder 7">
            <a:extLst>
              <a:ext uri="{FF2B5EF4-FFF2-40B4-BE49-F238E27FC236}">
                <a16:creationId xmlns:a16="http://schemas.microsoft.com/office/drawing/2014/main" id="{7C40FA4D-EAD9-5FAB-925B-D56433A189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ECF733-409E-8861-89EF-4B5DC1B609E9}"/>
              </a:ext>
            </a:extLst>
          </p:cNvPr>
          <p:cNvSpPr>
            <a:spLocks noGrp="1"/>
          </p:cNvSpPr>
          <p:nvPr>
            <p:ph type="sldNum" sz="quarter" idx="12"/>
          </p:nvPr>
        </p:nvSpPr>
        <p:spPr/>
        <p:txBody>
          <a:bodyPr/>
          <a:lstStyle/>
          <a:p>
            <a:fld id="{C3E7F11D-F224-4393-A4DC-468BC250B74A}" type="slidenum">
              <a:rPr lang="en-US" smtClean="0"/>
              <a:t>‹#›</a:t>
            </a:fld>
            <a:endParaRPr lang="en-US"/>
          </a:p>
        </p:txBody>
      </p:sp>
    </p:spTree>
    <p:extLst>
      <p:ext uri="{BB962C8B-B14F-4D97-AF65-F5344CB8AC3E}">
        <p14:creationId xmlns:p14="http://schemas.microsoft.com/office/powerpoint/2010/main" val="3979178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73A9D-D95C-C9B7-B45B-C48A6516EA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98CCD2-FF7C-9ED0-CF73-20DEDA0A8856}"/>
              </a:ext>
            </a:extLst>
          </p:cNvPr>
          <p:cNvSpPr>
            <a:spLocks noGrp="1"/>
          </p:cNvSpPr>
          <p:nvPr>
            <p:ph type="dt" sz="half" idx="10"/>
          </p:nvPr>
        </p:nvSpPr>
        <p:spPr/>
        <p:txBody>
          <a:bodyPr/>
          <a:lstStyle/>
          <a:p>
            <a:fld id="{50EAD029-2DE7-4061-A73E-D5F3B5CE3492}" type="datetimeFigureOut">
              <a:rPr lang="en-US" smtClean="0"/>
              <a:t>12/30/2022</a:t>
            </a:fld>
            <a:endParaRPr lang="en-US"/>
          </a:p>
        </p:txBody>
      </p:sp>
      <p:sp>
        <p:nvSpPr>
          <p:cNvPr id="4" name="Footer Placeholder 3">
            <a:extLst>
              <a:ext uri="{FF2B5EF4-FFF2-40B4-BE49-F238E27FC236}">
                <a16:creationId xmlns:a16="http://schemas.microsoft.com/office/drawing/2014/main" id="{37F77464-DBFB-C5E9-DD63-07E508CE09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A2D1C8-1322-1CB3-06F8-66EA2619D194}"/>
              </a:ext>
            </a:extLst>
          </p:cNvPr>
          <p:cNvSpPr>
            <a:spLocks noGrp="1"/>
          </p:cNvSpPr>
          <p:nvPr>
            <p:ph type="sldNum" sz="quarter" idx="12"/>
          </p:nvPr>
        </p:nvSpPr>
        <p:spPr/>
        <p:txBody>
          <a:bodyPr/>
          <a:lstStyle/>
          <a:p>
            <a:fld id="{C3E7F11D-F224-4393-A4DC-468BC250B74A}" type="slidenum">
              <a:rPr lang="en-US" smtClean="0"/>
              <a:t>‹#›</a:t>
            </a:fld>
            <a:endParaRPr lang="en-US"/>
          </a:p>
        </p:txBody>
      </p:sp>
    </p:spTree>
    <p:extLst>
      <p:ext uri="{BB962C8B-B14F-4D97-AF65-F5344CB8AC3E}">
        <p14:creationId xmlns:p14="http://schemas.microsoft.com/office/powerpoint/2010/main" val="2002117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6CDC8B-1A2D-86B4-C651-F918EE392E58}"/>
              </a:ext>
            </a:extLst>
          </p:cNvPr>
          <p:cNvSpPr>
            <a:spLocks noGrp="1"/>
          </p:cNvSpPr>
          <p:nvPr>
            <p:ph type="dt" sz="half" idx="10"/>
          </p:nvPr>
        </p:nvSpPr>
        <p:spPr/>
        <p:txBody>
          <a:bodyPr/>
          <a:lstStyle/>
          <a:p>
            <a:fld id="{50EAD029-2DE7-4061-A73E-D5F3B5CE3492}" type="datetimeFigureOut">
              <a:rPr lang="en-US" smtClean="0"/>
              <a:t>12/30/2022</a:t>
            </a:fld>
            <a:endParaRPr lang="en-US"/>
          </a:p>
        </p:txBody>
      </p:sp>
      <p:sp>
        <p:nvSpPr>
          <p:cNvPr id="3" name="Footer Placeholder 2">
            <a:extLst>
              <a:ext uri="{FF2B5EF4-FFF2-40B4-BE49-F238E27FC236}">
                <a16:creationId xmlns:a16="http://schemas.microsoft.com/office/drawing/2014/main" id="{CB98DE58-630B-5353-EC7D-675CCB1BAD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A3C183-BE37-2AAD-1962-A63DE54CA14E}"/>
              </a:ext>
            </a:extLst>
          </p:cNvPr>
          <p:cNvSpPr>
            <a:spLocks noGrp="1"/>
          </p:cNvSpPr>
          <p:nvPr>
            <p:ph type="sldNum" sz="quarter" idx="12"/>
          </p:nvPr>
        </p:nvSpPr>
        <p:spPr/>
        <p:txBody>
          <a:bodyPr/>
          <a:lstStyle/>
          <a:p>
            <a:fld id="{C3E7F11D-F224-4393-A4DC-468BC250B74A}" type="slidenum">
              <a:rPr lang="en-US" smtClean="0"/>
              <a:t>‹#›</a:t>
            </a:fld>
            <a:endParaRPr lang="en-US"/>
          </a:p>
        </p:txBody>
      </p:sp>
    </p:spTree>
    <p:extLst>
      <p:ext uri="{BB962C8B-B14F-4D97-AF65-F5344CB8AC3E}">
        <p14:creationId xmlns:p14="http://schemas.microsoft.com/office/powerpoint/2010/main" val="3567385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0060-DC22-4721-A357-6DADA31A5E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1DBDFA-9789-26C4-F952-2DAC6FF8EA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47BE4E-76EB-9641-D561-23074D993F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0A13DC-CA51-38CF-ED8A-D9EFE9348B17}"/>
              </a:ext>
            </a:extLst>
          </p:cNvPr>
          <p:cNvSpPr>
            <a:spLocks noGrp="1"/>
          </p:cNvSpPr>
          <p:nvPr>
            <p:ph type="dt" sz="half" idx="10"/>
          </p:nvPr>
        </p:nvSpPr>
        <p:spPr/>
        <p:txBody>
          <a:bodyPr/>
          <a:lstStyle/>
          <a:p>
            <a:fld id="{50EAD029-2DE7-4061-A73E-D5F3B5CE3492}" type="datetimeFigureOut">
              <a:rPr lang="en-US" smtClean="0"/>
              <a:t>12/30/2022</a:t>
            </a:fld>
            <a:endParaRPr lang="en-US"/>
          </a:p>
        </p:txBody>
      </p:sp>
      <p:sp>
        <p:nvSpPr>
          <p:cNvPr id="6" name="Footer Placeholder 5">
            <a:extLst>
              <a:ext uri="{FF2B5EF4-FFF2-40B4-BE49-F238E27FC236}">
                <a16:creationId xmlns:a16="http://schemas.microsoft.com/office/drawing/2014/main" id="{FCB7412A-0F3A-96A7-959E-410FE2257F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C1573D-4123-087D-87BC-F1D520BD0761}"/>
              </a:ext>
            </a:extLst>
          </p:cNvPr>
          <p:cNvSpPr>
            <a:spLocks noGrp="1"/>
          </p:cNvSpPr>
          <p:nvPr>
            <p:ph type="sldNum" sz="quarter" idx="12"/>
          </p:nvPr>
        </p:nvSpPr>
        <p:spPr/>
        <p:txBody>
          <a:bodyPr/>
          <a:lstStyle/>
          <a:p>
            <a:fld id="{C3E7F11D-F224-4393-A4DC-468BC250B74A}" type="slidenum">
              <a:rPr lang="en-US" smtClean="0"/>
              <a:t>‹#›</a:t>
            </a:fld>
            <a:endParaRPr lang="en-US"/>
          </a:p>
        </p:txBody>
      </p:sp>
    </p:spTree>
    <p:extLst>
      <p:ext uri="{BB962C8B-B14F-4D97-AF65-F5344CB8AC3E}">
        <p14:creationId xmlns:p14="http://schemas.microsoft.com/office/powerpoint/2010/main" val="2011676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5203-2B35-C8FE-F371-80317B69CF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6D368A-2B0C-D357-9FF3-16D5C5418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891447-4C7C-C302-8A3E-C876A497D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CA1CEC-59D5-A45D-7022-73CE0C223099}"/>
              </a:ext>
            </a:extLst>
          </p:cNvPr>
          <p:cNvSpPr>
            <a:spLocks noGrp="1"/>
          </p:cNvSpPr>
          <p:nvPr>
            <p:ph type="dt" sz="half" idx="10"/>
          </p:nvPr>
        </p:nvSpPr>
        <p:spPr/>
        <p:txBody>
          <a:bodyPr/>
          <a:lstStyle/>
          <a:p>
            <a:fld id="{50EAD029-2DE7-4061-A73E-D5F3B5CE3492}" type="datetimeFigureOut">
              <a:rPr lang="en-US" smtClean="0"/>
              <a:t>12/30/2022</a:t>
            </a:fld>
            <a:endParaRPr lang="en-US"/>
          </a:p>
        </p:txBody>
      </p:sp>
      <p:sp>
        <p:nvSpPr>
          <p:cNvPr id="6" name="Footer Placeholder 5">
            <a:extLst>
              <a:ext uri="{FF2B5EF4-FFF2-40B4-BE49-F238E27FC236}">
                <a16:creationId xmlns:a16="http://schemas.microsoft.com/office/drawing/2014/main" id="{01A20012-BF9A-F480-F32C-36D4E28748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9EE1F4-111A-ABD8-E743-EE2661E2D291}"/>
              </a:ext>
            </a:extLst>
          </p:cNvPr>
          <p:cNvSpPr>
            <a:spLocks noGrp="1"/>
          </p:cNvSpPr>
          <p:nvPr>
            <p:ph type="sldNum" sz="quarter" idx="12"/>
          </p:nvPr>
        </p:nvSpPr>
        <p:spPr/>
        <p:txBody>
          <a:bodyPr/>
          <a:lstStyle/>
          <a:p>
            <a:fld id="{C3E7F11D-F224-4393-A4DC-468BC250B74A}" type="slidenum">
              <a:rPr lang="en-US" smtClean="0"/>
              <a:t>‹#›</a:t>
            </a:fld>
            <a:endParaRPr lang="en-US"/>
          </a:p>
        </p:txBody>
      </p:sp>
    </p:spTree>
    <p:extLst>
      <p:ext uri="{BB962C8B-B14F-4D97-AF65-F5344CB8AC3E}">
        <p14:creationId xmlns:p14="http://schemas.microsoft.com/office/powerpoint/2010/main" val="4023093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CC14B-46C3-80C5-DFE7-32320A4438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2DBD87-7828-7469-D66B-B2C0115104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F40A60-8402-2A27-D244-BA0F2478B3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AD029-2DE7-4061-A73E-D5F3B5CE3492}" type="datetimeFigureOut">
              <a:rPr lang="en-US" smtClean="0"/>
              <a:t>12/30/2022</a:t>
            </a:fld>
            <a:endParaRPr lang="en-US"/>
          </a:p>
        </p:txBody>
      </p:sp>
      <p:sp>
        <p:nvSpPr>
          <p:cNvPr id="5" name="Footer Placeholder 4">
            <a:extLst>
              <a:ext uri="{FF2B5EF4-FFF2-40B4-BE49-F238E27FC236}">
                <a16:creationId xmlns:a16="http://schemas.microsoft.com/office/drawing/2014/main" id="{E3A52997-BD6B-E647-7469-A904F45DF1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866232-33AF-464E-7CCE-087547632C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E7F11D-F224-4393-A4DC-468BC250B74A}" type="slidenum">
              <a:rPr lang="en-US" smtClean="0"/>
              <a:t>‹#›</a:t>
            </a:fld>
            <a:endParaRPr lang="en-US"/>
          </a:p>
        </p:txBody>
      </p:sp>
    </p:spTree>
    <p:extLst>
      <p:ext uri="{BB962C8B-B14F-4D97-AF65-F5344CB8AC3E}">
        <p14:creationId xmlns:p14="http://schemas.microsoft.com/office/powerpoint/2010/main" val="2080144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17.sv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16.png"/><Relationship Id="rId33" Type="http://schemas.openxmlformats.org/officeDocument/2006/relationships/image" Target="../media/image39.svg"/><Relationship Id="rId2" Type="http://schemas.openxmlformats.org/officeDocument/2006/relationships/notesSlide" Target="../notesSlides/notesSlide8.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41.svg"/><Relationship Id="rId32" Type="http://schemas.openxmlformats.org/officeDocument/2006/relationships/image" Target="../media/image38.pn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40.png"/><Relationship Id="rId28" Type="http://schemas.openxmlformats.org/officeDocument/2006/relationships/image" Target="../media/image35.sv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49.sv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7.svg"/><Relationship Id="rId27" Type="http://schemas.openxmlformats.org/officeDocument/2006/relationships/image" Target="../media/image34.png"/><Relationship Id="rId30" Type="http://schemas.openxmlformats.org/officeDocument/2006/relationships/image" Target="../media/image48.png"/><Relationship Id="rId8"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16.png"/><Relationship Id="rId3" Type="http://schemas.openxmlformats.org/officeDocument/2006/relationships/image" Target="../media/image12.png"/><Relationship Id="rId21" Type="http://schemas.openxmlformats.org/officeDocument/2006/relationships/image" Target="../media/image50.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41.svg"/><Relationship Id="rId2" Type="http://schemas.openxmlformats.org/officeDocument/2006/relationships/notesSlide" Target="../notesSlides/notesSlide9.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35.sv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40.pn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7.svg"/><Relationship Id="rId28" Type="http://schemas.openxmlformats.org/officeDocument/2006/relationships/image" Target="../media/image34.pn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39.sv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6.png"/><Relationship Id="rId27" Type="http://schemas.openxmlformats.org/officeDocument/2006/relationships/image" Target="../media/image17.svg"/><Relationship Id="rId30"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16.png"/><Relationship Id="rId3" Type="http://schemas.openxmlformats.org/officeDocument/2006/relationships/image" Target="../media/image12.png"/><Relationship Id="rId21" Type="http://schemas.openxmlformats.org/officeDocument/2006/relationships/image" Target="../media/image51.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41.svg"/><Relationship Id="rId2" Type="http://schemas.openxmlformats.org/officeDocument/2006/relationships/notesSlide" Target="../notesSlides/notesSlide10.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35.sv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40.pn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7.svg"/><Relationship Id="rId28" Type="http://schemas.openxmlformats.org/officeDocument/2006/relationships/image" Target="../media/image34.pn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39.sv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6.png"/><Relationship Id="rId27" Type="http://schemas.openxmlformats.org/officeDocument/2006/relationships/image" Target="../media/image17.svg"/><Relationship Id="rId30"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16.png"/><Relationship Id="rId3" Type="http://schemas.openxmlformats.org/officeDocument/2006/relationships/image" Target="../media/image12.png"/><Relationship Id="rId21" Type="http://schemas.openxmlformats.org/officeDocument/2006/relationships/image" Target="../media/image51.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41.svg"/><Relationship Id="rId2" Type="http://schemas.openxmlformats.org/officeDocument/2006/relationships/notesSlide" Target="../notesSlides/notesSlide11.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35.sv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40.pn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7.svg"/><Relationship Id="rId28" Type="http://schemas.openxmlformats.org/officeDocument/2006/relationships/image" Target="../media/image34.pn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39.sv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6.png"/><Relationship Id="rId27" Type="http://schemas.openxmlformats.org/officeDocument/2006/relationships/image" Target="../media/image17.svg"/><Relationship Id="rId30"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41.sv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40.png"/><Relationship Id="rId2" Type="http://schemas.openxmlformats.org/officeDocument/2006/relationships/notesSlide" Target="../notesSlides/notesSlide12.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39.sv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8.png"/><Relationship Id="rId28" Type="http://schemas.openxmlformats.org/officeDocument/2006/relationships/image" Target="../media/image17.sv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52.pn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7.svg"/><Relationship Id="rId27" Type="http://schemas.openxmlformats.org/officeDocument/2006/relationships/image" Target="../media/image16.png"/><Relationship Id="rId30" Type="http://schemas.openxmlformats.org/officeDocument/2006/relationships/image" Target="../media/image35.sv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41.sv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40.png"/><Relationship Id="rId2" Type="http://schemas.openxmlformats.org/officeDocument/2006/relationships/notesSlide" Target="../notesSlides/notesSlide13.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39.svg"/><Relationship Id="rId32" Type="http://schemas.openxmlformats.org/officeDocument/2006/relationships/image" Target="../media/image52.pn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8.png"/><Relationship Id="rId28" Type="http://schemas.openxmlformats.org/officeDocument/2006/relationships/image" Target="../media/image17.sv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53.pn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7.svg"/><Relationship Id="rId27" Type="http://schemas.openxmlformats.org/officeDocument/2006/relationships/image" Target="../media/image16.png"/><Relationship Id="rId30" Type="http://schemas.openxmlformats.org/officeDocument/2006/relationships/image" Target="../media/image35.sv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41.sv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40.png"/><Relationship Id="rId2" Type="http://schemas.openxmlformats.org/officeDocument/2006/relationships/notesSlide" Target="../notesSlides/notesSlide14.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39.sv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8.png"/><Relationship Id="rId28" Type="http://schemas.openxmlformats.org/officeDocument/2006/relationships/image" Target="../media/image17.sv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54.pn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7.svg"/><Relationship Id="rId27" Type="http://schemas.openxmlformats.org/officeDocument/2006/relationships/image" Target="../media/image16.png"/><Relationship Id="rId30" Type="http://schemas.openxmlformats.org/officeDocument/2006/relationships/image" Target="../media/image35.sv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41.sv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40.png"/><Relationship Id="rId2" Type="http://schemas.openxmlformats.org/officeDocument/2006/relationships/notesSlide" Target="../notesSlides/notesSlide15.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39.sv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8.png"/><Relationship Id="rId28" Type="http://schemas.openxmlformats.org/officeDocument/2006/relationships/image" Target="../media/image17.sv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55.pn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7.svg"/><Relationship Id="rId27" Type="http://schemas.openxmlformats.org/officeDocument/2006/relationships/image" Target="../media/image16.png"/><Relationship Id="rId30" Type="http://schemas.openxmlformats.org/officeDocument/2006/relationships/image" Target="../media/image35.sv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41.sv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40.png"/><Relationship Id="rId2" Type="http://schemas.openxmlformats.org/officeDocument/2006/relationships/notesSlide" Target="../notesSlides/notesSlide16.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39.sv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8.png"/><Relationship Id="rId28" Type="http://schemas.openxmlformats.org/officeDocument/2006/relationships/image" Target="../media/image17.sv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56.pn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7.svg"/><Relationship Id="rId27" Type="http://schemas.openxmlformats.org/officeDocument/2006/relationships/image" Target="../media/image16.png"/><Relationship Id="rId30" Type="http://schemas.openxmlformats.org/officeDocument/2006/relationships/image" Target="../media/image35.sv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41.sv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40.png"/><Relationship Id="rId2" Type="http://schemas.openxmlformats.org/officeDocument/2006/relationships/notesSlide" Target="../notesSlides/notesSlide17.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39.svg"/><Relationship Id="rId32" Type="http://schemas.openxmlformats.org/officeDocument/2006/relationships/image" Target="../media/image58.pn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8.png"/><Relationship Id="rId28" Type="http://schemas.openxmlformats.org/officeDocument/2006/relationships/image" Target="../media/image17.sv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57.pn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7.svg"/><Relationship Id="rId27" Type="http://schemas.openxmlformats.org/officeDocument/2006/relationships/image" Target="../media/image16.png"/><Relationship Id="rId30" Type="http://schemas.openxmlformats.org/officeDocument/2006/relationships/image" Target="../media/image35.svg"/></Relationships>
</file>

<file path=ppt/slides/_rels/slide2.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svg"/><Relationship Id="rId26" Type="http://schemas.openxmlformats.org/officeDocument/2006/relationships/image" Target="../media/image22.png"/><Relationship Id="rId3" Type="http://schemas.openxmlformats.org/officeDocument/2006/relationships/image" Target="../media/image2.png"/><Relationship Id="rId21" Type="http://schemas.openxmlformats.org/officeDocument/2006/relationships/image" Target="../media/image18.png"/><Relationship Id="rId34" Type="http://schemas.openxmlformats.org/officeDocument/2006/relationships/image" Target="../media/image30.jpeg"/><Relationship Id="rId7" Type="http://schemas.openxmlformats.org/officeDocument/2006/relationships/slide" Target="slide4.xml"/><Relationship Id="rId12" Type="http://schemas.openxmlformats.org/officeDocument/2006/relationships/image" Target="../media/image9.svg"/><Relationship Id="rId17" Type="http://schemas.openxmlformats.org/officeDocument/2006/relationships/image" Target="../media/image14.png"/><Relationship Id="rId25" Type="http://schemas.openxmlformats.org/officeDocument/2006/relationships/slide" Target="slide2.xml"/><Relationship Id="rId33" Type="http://schemas.openxmlformats.org/officeDocument/2006/relationships/image" Target="../media/image29.png"/><Relationship Id="rId2" Type="http://schemas.openxmlformats.org/officeDocument/2006/relationships/notesSlide" Target="../notesSlides/notesSlide1.xml"/><Relationship Id="rId16" Type="http://schemas.openxmlformats.org/officeDocument/2006/relationships/image" Target="../media/image13.svg"/><Relationship Id="rId20" Type="http://schemas.openxmlformats.org/officeDocument/2006/relationships/image" Target="../media/image17.svg"/><Relationship Id="rId29"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8.png"/><Relationship Id="rId24" Type="http://schemas.openxmlformats.org/officeDocument/2006/relationships/image" Target="../media/image21.svg"/><Relationship Id="rId32" Type="http://schemas.openxmlformats.org/officeDocument/2006/relationships/image" Target="../media/image28.jpeg"/><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4.png"/><Relationship Id="rId36" Type="http://schemas.openxmlformats.org/officeDocument/2006/relationships/image" Target="../media/image32.svg"/><Relationship Id="rId10" Type="http://schemas.openxmlformats.org/officeDocument/2006/relationships/slide" Target="slide3.xml"/><Relationship Id="rId19" Type="http://schemas.openxmlformats.org/officeDocument/2006/relationships/image" Target="../media/image16.png"/><Relationship Id="rId31" Type="http://schemas.openxmlformats.org/officeDocument/2006/relationships/image" Target="../media/image27.svg"/><Relationship Id="rId4" Type="http://schemas.openxmlformats.org/officeDocument/2006/relationships/image" Target="../media/image3.svg"/><Relationship Id="rId9" Type="http://schemas.openxmlformats.org/officeDocument/2006/relationships/image" Target="../media/image7.svg"/><Relationship Id="rId14" Type="http://schemas.openxmlformats.org/officeDocument/2006/relationships/image" Target="../media/image11.svg"/><Relationship Id="rId22" Type="http://schemas.openxmlformats.org/officeDocument/2006/relationships/image" Target="../media/image19.svg"/><Relationship Id="rId27" Type="http://schemas.openxmlformats.org/officeDocument/2006/relationships/image" Target="../media/image23.svg"/><Relationship Id="rId30" Type="http://schemas.openxmlformats.org/officeDocument/2006/relationships/image" Target="../media/image26.png"/><Relationship Id="rId35" Type="http://schemas.openxmlformats.org/officeDocument/2006/relationships/image" Target="../media/image31.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41.sv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40.png"/><Relationship Id="rId2" Type="http://schemas.openxmlformats.org/officeDocument/2006/relationships/notesSlide" Target="../notesSlides/notesSlide18.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39.sv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8.png"/><Relationship Id="rId28" Type="http://schemas.openxmlformats.org/officeDocument/2006/relationships/image" Target="../media/image17.sv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59.pn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7.svg"/><Relationship Id="rId27" Type="http://schemas.openxmlformats.org/officeDocument/2006/relationships/image" Target="../media/image16.png"/><Relationship Id="rId30" Type="http://schemas.openxmlformats.org/officeDocument/2006/relationships/image" Target="../media/image35.sv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41.sv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40.png"/><Relationship Id="rId2" Type="http://schemas.openxmlformats.org/officeDocument/2006/relationships/notesSlide" Target="../notesSlides/notesSlide19.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39.sv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8.png"/><Relationship Id="rId28" Type="http://schemas.openxmlformats.org/officeDocument/2006/relationships/image" Target="../media/image17.sv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60.pn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7.svg"/><Relationship Id="rId27" Type="http://schemas.openxmlformats.org/officeDocument/2006/relationships/image" Target="../media/image16.png"/><Relationship Id="rId30" Type="http://schemas.openxmlformats.org/officeDocument/2006/relationships/image" Target="../media/image35.svg"/></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41.sv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40.png"/><Relationship Id="rId2" Type="http://schemas.openxmlformats.org/officeDocument/2006/relationships/notesSlide" Target="../notesSlides/notesSlide20.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39.sv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8.png"/><Relationship Id="rId28" Type="http://schemas.openxmlformats.org/officeDocument/2006/relationships/image" Target="../media/image17.sv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61.pn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7.svg"/><Relationship Id="rId27" Type="http://schemas.openxmlformats.org/officeDocument/2006/relationships/image" Target="../media/image16.png"/><Relationship Id="rId30" Type="http://schemas.openxmlformats.org/officeDocument/2006/relationships/image" Target="../media/image35.svg"/></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41.sv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40.png"/><Relationship Id="rId2" Type="http://schemas.openxmlformats.org/officeDocument/2006/relationships/notesSlide" Target="../notesSlides/notesSlide21.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39.sv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8.png"/><Relationship Id="rId28" Type="http://schemas.openxmlformats.org/officeDocument/2006/relationships/image" Target="../media/image17.sv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62.pn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7.svg"/><Relationship Id="rId27" Type="http://schemas.openxmlformats.org/officeDocument/2006/relationships/image" Target="../media/image16.png"/><Relationship Id="rId30" Type="http://schemas.openxmlformats.org/officeDocument/2006/relationships/image" Target="../media/image35.svg"/></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41.sv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40.png"/><Relationship Id="rId2" Type="http://schemas.openxmlformats.org/officeDocument/2006/relationships/notesSlide" Target="../notesSlides/notesSlide22.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39.sv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8.png"/><Relationship Id="rId28" Type="http://schemas.openxmlformats.org/officeDocument/2006/relationships/image" Target="../media/image17.sv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63.pn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7.svg"/><Relationship Id="rId27" Type="http://schemas.openxmlformats.org/officeDocument/2006/relationships/image" Target="../media/image16.png"/><Relationship Id="rId30" Type="http://schemas.openxmlformats.org/officeDocument/2006/relationships/image" Target="../media/image35.sv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41.sv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40.png"/><Relationship Id="rId2" Type="http://schemas.openxmlformats.org/officeDocument/2006/relationships/notesSlide" Target="../notesSlides/notesSlide23.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39.sv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8.png"/><Relationship Id="rId28" Type="http://schemas.openxmlformats.org/officeDocument/2006/relationships/image" Target="../media/image17.sv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64.pn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7.svg"/><Relationship Id="rId27" Type="http://schemas.openxmlformats.org/officeDocument/2006/relationships/image" Target="../media/image16.png"/><Relationship Id="rId30" Type="http://schemas.openxmlformats.org/officeDocument/2006/relationships/image" Target="../media/image35.svg"/></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41.sv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40.png"/><Relationship Id="rId2" Type="http://schemas.openxmlformats.org/officeDocument/2006/relationships/notesSlide" Target="../notesSlides/notesSlide24.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39.svg"/><Relationship Id="rId32" Type="http://schemas.openxmlformats.org/officeDocument/2006/relationships/image" Target="../media/image66.pn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8.png"/><Relationship Id="rId28" Type="http://schemas.openxmlformats.org/officeDocument/2006/relationships/image" Target="../media/image17.sv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65.pn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7.svg"/><Relationship Id="rId27" Type="http://schemas.openxmlformats.org/officeDocument/2006/relationships/image" Target="../media/image16.png"/><Relationship Id="rId30" Type="http://schemas.openxmlformats.org/officeDocument/2006/relationships/image" Target="../media/image35.svg"/></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41.sv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40.png"/><Relationship Id="rId2" Type="http://schemas.openxmlformats.org/officeDocument/2006/relationships/notesSlide" Target="../notesSlides/notesSlide25.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39.svg"/><Relationship Id="rId32" Type="http://schemas.openxmlformats.org/officeDocument/2006/relationships/image" Target="../media/image68.pn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8.png"/><Relationship Id="rId28" Type="http://schemas.openxmlformats.org/officeDocument/2006/relationships/image" Target="../media/image17.sv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67.pn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7.svg"/><Relationship Id="rId27" Type="http://schemas.openxmlformats.org/officeDocument/2006/relationships/image" Target="../media/image16.png"/><Relationship Id="rId30" Type="http://schemas.openxmlformats.org/officeDocument/2006/relationships/image" Target="../media/image35.svg"/></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41.sv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40.png"/><Relationship Id="rId2" Type="http://schemas.openxmlformats.org/officeDocument/2006/relationships/notesSlide" Target="../notesSlides/notesSlide26.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39.sv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8.png"/><Relationship Id="rId28" Type="http://schemas.openxmlformats.org/officeDocument/2006/relationships/image" Target="../media/image17.sv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69.pn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7.svg"/><Relationship Id="rId27" Type="http://schemas.openxmlformats.org/officeDocument/2006/relationships/image" Target="../media/image16.png"/><Relationship Id="rId30"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41.sv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40.png"/><Relationship Id="rId2" Type="http://schemas.openxmlformats.org/officeDocument/2006/relationships/notesSlide" Target="../notesSlides/notesSlide27.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39.svg"/><Relationship Id="rId32" Type="http://schemas.openxmlformats.org/officeDocument/2006/relationships/image" Target="../media/image71.pn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8.png"/><Relationship Id="rId28" Type="http://schemas.openxmlformats.org/officeDocument/2006/relationships/image" Target="../media/image17.sv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70.pn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7.svg"/><Relationship Id="rId27" Type="http://schemas.openxmlformats.org/officeDocument/2006/relationships/image" Target="../media/image16.png"/><Relationship Id="rId30" Type="http://schemas.openxmlformats.org/officeDocument/2006/relationships/image" Target="../media/image35.svg"/></Relationships>
</file>

<file path=ppt/slides/_rels/slide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7.svg"/><Relationship Id="rId18" Type="http://schemas.openxmlformats.org/officeDocument/2006/relationships/image" Target="../media/image11.svg"/><Relationship Id="rId3" Type="http://schemas.openxmlformats.org/officeDocument/2006/relationships/image" Target="../media/image29.png"/><Relationship Id="rId21" Type="http://schemas.openxmlformats.org/officeDocument/2006/relationships/image" Target="../media/image31.png"/><Relationship Id="rId7" Type="http://schemas.openxmlformats.org/officeDocument/2006/relationships/image" Target="../media/image22.png"/><Relationship Id="rId12" Type="http://schemas.openxmlformats.org/officeDocument/2006/relationships/image" Target="../media/image6.png"/><Relationship Id="rId17" Type="http://schemas.openxmlformats.org/officeDocument/2006/relationships/image" Target="../media/image10.png"/><Relationship Id="rId2" Type="http://schemas.openxmlformats.org/officeDocument/2006/relationships/image" Target="../media/image28.jpeg"/><Relationship Id="rId16" Type="http://schemas.openxmlformats.org/officeDocument/2006/relationships/image" Target="../media/image9.svg"/><Relationship Id="rId20"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slide" Target="slide4.xml"/><Relationship Id="rId5" Type="http://schemas.openxmlformats.org/officeDocument/2006/relationships/image" Target="../media/image13.svg"/><Relationship Id="rId15" Type="http://schemas.openxmlformats.org/officeDocument/2006/relationships/image" Target="../media/image8.png"/><Relationship Id="rId10" Type="http://schemas.openxmlformats.org/officeDocument/2006/relationships/image" Target="../media/image5.svg"/><Relationship Id="rId19"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4.png"/><Relationship Id="rId14" Type="http://schemas.openxmlformats.org/officeDocument/2006/relationships/slide" Target="slide3.xml"/><Relationship Id="rId22" Type="http://schemas.openxmlformats.org/officeDocument/2006/relationships/image" Target="../media/image32.svg"/></Relationships>
</file>

<file path=ppt/slides/_rels/slide30.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slide" Target="slide3.xml"/><Relationship Id="rId18" Type="http://schemas.openxmlformats.org/officeDocument/2006/relationships/image" Target="../media/image31.png"/><Relationship Id="rId26" Type="http://schemas.openxmlformats.org/officeDocument/2006/relationships/image" Target="../media/image40.png"/><Relationship Id="rId3" Type="http://schemas.openxmlformats.org/officeDocument/2006/relationships/image" Target="../media/image1.png"/><Relationship Id="rId21" Type="http://schemas.openxmlformats.org/officeDocument/2006/relationships/image" Target="../media/image15.svg"/><Relationship Id="rId7" Type="http://schemas.openxmlformats.org/officeDocument/2006/relationships/image" Target="../media/image22.png"/><Relationship Id="rId12" Type="http://schemas.openxmlformats.org/officeDocument/2006/relationships/image" Target="../media/image7.svg"/><Relationship Id="rId17" Type="http://schemas.openxmlformats.org/officeDocument/2006/relationships/image" Target="../media/image11.svg"/><Relationship Id="rId25" Type="http://schemas.openxmlformats.org/officeDocument/2006/relationships/image" Target="../media/image39.svg"/><Relationship Id="rId2" Type="http://schemas.openxmlformats.org/officeDocument/2006/relationships/notesSlide" Target="../notesSlides/notesSlide28.xml"/><Relationship Id="rId16" Type="http://schemas.openxmlformats.org/officeDocument/2006/relationships/image" Target="../media/image10.png"/><Relationship Id="rId20" Type="http://schemas.openxmlformats.org/officeDocument/2006/relationships/image" Target="../media/image14.png"/><Relationship Id="rId29" Type="http://schemas.openxmlformats.org/officeDocument/2006/relationships/image" Target="../media/image17.svg"/><Relationship Id="rId1" Type="http://schemas.openxmlformats.org/officeDocument/2006/relationships/slideLayout" Target="../slideLayouts/slideLayout12.xml"/><Relationship Id="rId6" Type="http://schemas.openxmlformats.org/officeDocument/2006/relationships/slide" Target="slide2.xml"/><Relationship Id="rId11" Type="http://schemas.openxmlformats.org/officeDocument/2006/relationships/image" Target="../media/image6.png"/><Relationship Id="rId24" Type="http://schemas.openxmlformats.org/officeDocument/2006/relationships/image" Target="../media/image38.png"/><Relationship Id="rId32" Type="http://schemas.openxmlformats.org/officeDocument/2006/relationships/image" Target="../media/image72.png"/><Relationship Id="rId5" Type="http://schemas.openxmlformats.org/officeDocument/2006/relationships/image" Target="../media/image13.svg"/><Relationship Id="rId15" Type="http://schemas.openxmlformats.org/officeDocument/2006/relationships/image" Target="../media/image9.svg"/><Relationship Id="rId23" Type="http://schemas.openxmlformats.org/officeDocument/2006/relationships/image" Target="../media/image37.svg"/><Relationship Id="rId28" Type="http://schemas.openxmlformats.org/officeDocument/2006/relationships/image" Target="../media/image16.png"/><Relationship Id="rId10" Type="http://schemas.openxmlformats.org/officeDocument/2006/relationships/image" Target="../media/image5.svg"/><Relationship Id="rId19" Type="http://schemas.openxmlformats.org/officeDocument/2006/relationships/image" Target="../media/image32.svg"/><Relationship Id="rId31" Type="http://schemas.openxmlformats.org/officeDocument/2006/relationships/image" Target="../media/image35.svg"/><Relationship Id="rId4" Type="http://schemas.openxmlformats.org/officeDocument/2006/relationships/image" Target="../media/image12.png"/><Relationship Id="rId9" Type="http://schemas.openxmlformats.org/officeDocument/2006/relationships/image" Target="../media/image4.png"/><Relationship Id="rId14" Type="http://schemas.openxmlformats.org/officeDocument/2006/relationships/image" Target="../media/image8.png"/><Relationship Id="rId22" Type="http://schemas.openxmlformats.org/officeDocument/2006/relationships/image" Target="../media/image36.png"/><Relationship Id="rId27" Type="http://schemas.openxmlformats.org/officeDocument/2006/relationships/image" Target="../media/image41.svg"/><Relationship Id="rId30"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15.svg"/><Relationship Id="rId26" Type="http://schemas.openxmlformats.org/officeDocument/2006/relationships/image" Target="../media/image41.sv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14.png"/><Relationship Id="rId25" Type="http://schemas.openxmlformats.org/officeDocument/2006/relationships/image" Target="../media/image40.png"/><Relationship Id="rId2" Type="http://schemas.openxmlformats.org/officeDocument/2006/relationships/notesSlide" Target="../notesSlides/notesSlide2.xml"/><Relationship Id="rId16" Type="http://schemas.openxmlformats.org/officeDocument/2006/relationships/image" Target="../media/image11.svg"/><Relationship Id="rId20" Type="http://schemas.openxmlformats.org/officeDocument/2006/relationships/image" Target="../media/image35.svg"/><Relationship Id="rId29"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39.sv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8.png"/><Relationship Id="rId28" Type="http://schemas.openxmlformats.org/officeDocument/2006/relationships/image" Target="../media/image17.svg"/><Relationship Id="rId10" Type="http://schemas.openxmlformats.org/officeDocument/2006/relationships/image" Target="../media/image6.png"/><Relationship Id="rId19" Type="http://schemas.openxmlformats.org/officeDocument/2006/relationships/image" Target="../media/image34.pn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7.svg"/><Relationship Id="rId27" Type="http://schemas.openxmlformats.org/officeDocument/2006/relationships/image" Target="../media/image16.png"/><Relationship Id="rId30" Type="http://schemas.openxmlformats.org/officeDocument/2006/relationships/image" Target="../media/image32.sv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38.png"/><Relationship Id="rId3" Type="http://schemas.openxmlformats.org/officeDocument/2006/relationships/image" Target="../media/image12.png"/><Relationship Id="rId21" Type="http://schemas.openxmlformats.org/officeDocument/2006/relationships/image" Target="../media/image42.jpe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37.svg"/><Relationship Id="rId2" Type="http://schemas.openxmlformats.org/officeDocument/2006/relationships/notesSlide" Target="../notesSlides/notesSlide3.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41.sv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36.pn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5.svg"/><Relationship Id="rId28" Type="http://schemas.openxmlformats.org/officeDocument/2006/relationships/image" Target="../media/image40.pn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4.png"/><Relationship Id="rId27" Type="http://schemas.openxmlformats.org/officeDocument/2006/relationships/image" Target="../media/image39.svg"/><Relationship Id="rId30"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39.svg"/><Relationship Id="rId3" Type="http://schemas.openxmlformats.org/officeDocument/2006/relationships/image" Target="../media/image12.png"/><Relationship Id="rId21" Type="http://schemas.openxmlformats.org/officeDocument/2006/relationships/image" Target="../media/image34.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38.png"/><Relationship Id="rId2" Type="http://schemas.openxmlformats.org/officeDocument/2006/relationships/notesSlide" Target="../notesSlides/notesSlide4.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37.sv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6.png"/><Relationship Id="rId28" Type="http://schemas.openxmlformats.org/officeDocument/2006/relationships/image" Target="../media/image41.svg"/><Relationship Id="rId10" Type="http://schemas.openxmlformats.org/officeDocument/2006/relationships/image" Target="../media/image6.png"/><Relationship Id="rId19"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5.svg"/><Relationship Id="rId27" Type="http://schemas.openxmlformats.org/officeDocument/2006/relationships/image" Target="../media/image40.png"/><Relationship Id="rId30"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39.svg"/><Relationship Id="rId3" Type="http://schemas.openxmlformats.org/officeDocument/2006/relationships/image" Target="../media/image12.png"/><Relationship Id="rId21" Type="http://schemas.openxmlformats.org/officeDocument/2006/relationships/image" Target="../media/image34.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38.png"/><Relationship Id="rId2" Type="http://schemas.openxmlformats.org/officeDocument/2006/relationships/notesSlide" Target="../notesSlides/notesSlide5.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37.svg"/><Relationship Id="rId32" Type="http://schemas.openxmlformats.org/officeDocument/2006/relationships/image" Target="../media/image44.gif"/><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6.png"/><Relationship Id="rId28" Type="http://schemas.openxmlformats.org/officeDocument/2006/relationships/image" Target="../media/image41.sv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43.pn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5.svg"/><Relationship Id="rId27" Type="http://schemas.openxmlformats.org/officeDocument/2006/relationships/image" Target="../media/image40.png"/><Relationship Id="rId30"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slide" Target="slide3.xml"/><Relationship Id="rId18" Type="http://schemas.openxmlformats.org/officeDocument/2006/relationships/image" Target="../media/image31.png"/><Relationship Id="rId26" Type="http://schemas.openxmlformats.org/officeDocument/2006/relationships/image" Target="../media/image38.png"/><Relationship Id="rId3" Type="http://schemas.openxmlformats.org/officeDocument/2006/relationships/image" Target="../media/image45.png"/><Relationship Id="rId21" Type="http://schemas.openxmlformats.org/officeDocument/2006/relationships/image" Target="../media/image15.svg"/><Relationship Id="rId7" Type="http://schemas.openxmlformats.org/officeDocument/2006/relationships/image" Target="../media/image22.png"/><Relationship Id="rId12" Type="http://schemas.openxmlformats.org/officeDocument/2006/relationships/image" Target="../media/image7.svg"/><Relationship Id="rId17" Type="http://schemas.openxmlformats.org/officeDocument/2006/relationships/image" Target="../media/image11.svg"/><Relationship Id="rId25" Type="http://schemas.openxmlformats.org/officeDocument/2006/relationships/image" Target="../media/image37.svg"/><Relationship Id="rId2" Type="http://schemas.openxmlformats.org/officeDocument/2006/relationships/notesSlide" Target="../notesSlides/notesSlide6.xml"/><Relationship Id="rId16" Type="http://schemas.openxmlformats.org/officeDocument/2006/relationships/image" Target="../media/image10.png"/><Relationship Id="rId20" Type="http://schemas.openxmlformats.org/officeDocument/2006/relationships/image" Target="../media/image14.png"/><Relationship Id="rId29" Type="http://schemas.openxmlformats.org/officeDocument/2006/relationships/image" Target="../media/image41.svg"/><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6.png"/><Relationship Id="rId24" Type="http://schemas.openxmlformats.org/officeDocument/2006/relationships/image" Target="../media/image36.png"/><Relationship Id="rId32" Type="http://schemas.openxmlformats.org/officeDocument/2006/relationships/image" Target="../media/image44.gif"/><Relationship Id="rId5" Type="http://schemas.openxmlformats.org/officeDocument/2006/relationships/image" Target="../media/image13.svg"/><Relationship Id="rId15" Type="http://schemas.openxmlformats.org/officeDocument/2006/relationships/image" Target="../media/image9.svg"/><Relationship Id="rId23" Type="http://schemas.openxmlformats.org/officeDocument/2006/relationships/image" Target="../media/image35.svg"/><Relationship Id="rId28" Type="http://schemas.openxmlformats.org/officeDocument/2006/relationships/image" Target="../media/image40.png"/><Relationship Id="rId10" Type="http://schemas.openxmlformats.org/officeDocument/2006/relationships/image" Target="../media/image5.svg"/><Relationship Id="rId19" Type="http://schemas.openxmlformats.org/officeDocument/2006/relationships/image" Target="../media/image32.svg"/><Relationship Id="rId31" Type="http://schemas.openxmlformats.org/officeDocument/2006/relationships/image" Target="../media/image17.svg"/><Relationship Id="rId4" Type="http://schemas.openxmlformats.org/officeDocument/2006/relationships/image" Target="../media/image12.png"/><Relationship Id="rId9" Type="http://schemas.openxmlformats.org/officeDocument/2006/relationships/image" Target="../media/image4.png"/><Relationship Id="rId14" Type="http://schemas.openxmlformats.org/officeDocument/2006/relationships/image" Target="../media/image8.png"/><Relationship Id="rId22" Type="http://schemas.openxmlformats.org/officeDocument/2006/relationships/image" Target="../media/image34.png"/><Relationship Id="rId27" Type="http://schemas.openxmlformats.org/officeDocument/2006/relationships/image" Target="../media/image39.svg"/><Relationship Id="rId30"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32.svg"/><Relationship Id="rId26" Type="http://schemas.openxmlformats.org/officeDocument/2006/relationships/image" Target="../media/image39.svg"/><Relationship Id="rId3" Type="http://schemas.openxmlformats.org/officeDocument/2006/relationships/image" Target="../media/image12.png"/><Relationship Id="rId21" Type="http://schemas.openxmlformats.org/officeDocument/2006/relationships/image" Target="../media/image34.png"/><Relationship Id="rId7" Type="http://schemas.openxmlformats.org/officeDocument/2006/relationships/image" Target="../media/image33.svg"/><Relationship Id="rId12" Type="http://schemas.openxmlformats.org/officeDocument/2006/relationships/slide" Target="slide3.xml"/><Relationship Id="rId17" Type="http://schemas.openxmlformats.org/officeDocument/2006/relationships/image" Target="../media/image31.png"/><Relationship Id="rId25" Type="http://schemas.openxmlformats.org/officeDocument/2006/relationships/image" Target="../media/image38.png"/><Relationship Id="rId2" Type="http://schemas.openxmlformats.org/officeDocument/2006/relationships/notesSlide" Target="../notesSlides/notesSlide7.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svg"/><Relationship Id="rId24" Type="http://schemas.openxmlformats.org/officeDocument/2006/relationships/image" Target="../media/image37.svg"/><Relationship Id="rId32" Type="http://schemas.openxmlformats.org/officeDocument/2006/relationships/image" Target="../media/image46.png"/><Relationship Id="rId5" Type="http://schemas.openxmlformats.org/officeDocument/2006/relationships/slide" Target="slide2.xml"/><Relationship Id="rId15" Type="http://schemas.openxmlformats.org/officeDocument/2006/relationships/image" Target="../media/image10.png"/><Relationship Id="rId23" Type="http://schemas.openxmlformats.org/officeDocument/2006/relationships/image" Target="../media/image36.png"/><Relationship Id="rId28" Type="http://schemas.openxmlformats.org/officeDocument/2006/relationships/image" Target="../media/image41.svg"/><Relationship Id="rId10" Type="http://schemas.openxmlformats.org/officeDocument/2006/relationships/image" Target="../media/image6.png"/><Relationship Id="rId19" Type="http://schemas.openxmlformats.org/officeDocument/2006/relationships/image" Target="../media/image14.png"/><Relationship Id="rId31" Type="http://schemas.openxmlformats.org/officeDocument/2006/relationships/image" Target="../media/image44.gif"/><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5.svg"/><Relationship Id="rId27" Type="http://schemas.openxmlformats.org/officeDocument/2006/relationships/image" Target="../media/image40.png"/><Relationship Id="rId30"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A19588-8D8B-22AD-5ECC-B290D1EEE9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48CBD0B-FC43-0573-EDE0-9EF35EB38A11}"/>
              </a:ext>
            </a:extLst>
          </p:cNvPr>
          <p:cNvSpPr txBox="1"/>
          <p:nvPr/>
        </p:nvSpPr>
        <p:spPr>
          <a:xfrm>
            <a:off x="2295646" y="2828835"/>
            <a:ext cx="7600707" cy="1200329"/>
          </a:xfrm>
          <a:prstGeom prst="rect">
            <a:avLst/>
          </a:prstGeom>
          <a:noFill/>
          <a:effectLst>
            <a:outerShdw blurRad="152400" dist="50800" dir="5400000" algn="ctr" rotWithShape="0">
              <a:srgbClr val="7C44E0"/>
            </a:outerShdw>
          </a:effectLst>
        </p:spPr>
        <p:txBody>
          <a:bodyPr wrap="square">
            <a:spAutoFit/>
          </a:bodyPr>
          <a:lstStyle/>
          <a:p>
            <a:pPr algn="ctr"/>
            <a:r>
              <a:rPr lang="en-US" sz="7200" b="1" dirty="0">
                <a:ln w="3175">
                  <a:solidFill>
                    <a:schemeClr val="bg1"/>
                  </a:solidFill>
                </a:ln>
                <a:solidFill>
                  <a:schemeClr val="bg1"/>
                </a:solidFill>
                <a:effectLst>
                  <a:innerShdw dist="50800" dir="6900000">
                    <a:prstClr val="black">
                      <a:alpha val="22000"/>
                    </a:prstClr>
                  </a:innerShdw>
                </a:effectLst>
                <a:latin typeface="Cooper Std Black" panose="0208090304030B020404" pitchFamily="18" charset="0"/>
                <a:cs typeface="Arial" panose="020B0604020202020204" pitchFamily="34" charset="0"/>
              </a:rPr>
              <a:t>WELLCOME</a:t>
            </a:r>
          </a:p>
        </p:txBody>
      </p:sp>
      <p:sp>
        <p:nvSpPr>
          <p:cNvPr id="2" name="TextBox 1">
            <a:extLst>
              <a:ext uri="{FF2B5EF4-FFF2-40B4-BE49-F238E27FC236}">
                <a16:creationId xmlns:a16="http://schemas.microsoft.com/office/drawing/2014/main" id="{AFD09927-4394-854F-F2AD-C7B5B938E1F5}"/>
              </a:ext>
            </a:extLst>
          </p:cNvPr>
          <p:cNvSpPr txBox="1"/>
          <p:nvPr/>
        </p:nvSpPr>
        <p:spPr>
          <a:xfrm>
            <a:off x="4078672" y="5779189"/>
            <a:ext cx="4034652" cy="338554"/>
          </a:xfrm>
          <a:prstGeom prst="rect">
            <a:avLst/>
          </a:prstGeom>
          <a:noFill/>
        </p:spPr>
        <p:txBody>
          <a:bodyPr wrap="square">
            <a:spAutoFit/>
          </a:bodyPr>
          <a:lstStyle/>
          <a:p>
            <a:pPr algn="ctr"/>
            <a:r>
              <a:rPr lang="en-US" sz="1600" b="0" i="0" u="none" strike="noStrike" spc="300" dirty="0">
                <a:solidFill>
                  <a:schemeClr val="tx1">
                    <a:lumMod val="50000"/>
                    <a:lumOff val="50000"/>
                  </a:schemeClr>
                </a:solidFill>
                <a:effectLst/>
                <a:latin typeface="Adobe Kaiti Std R" panose="02020400000000000000" pitchFamily="18" charset="-128"/>
                <a:ea typeface="Adobe Kaiti Std R" panose="02020400000000000000" pitchFamily="18" charset="-128"/>
                <a:cs typeface="Arial" panose="020B0604020202020204" pitchFamily="34" charset="0"/>
              </a:rPr>
              <a:t>GROUP</a:t>
            </a:r>
            <a:r>
              <a:rPr lang="en-US" sz="1600" b="0" i="0" u="none" strike="noStrike" spc="300" dirty="0">
                <a:solidFill>
                  <a:schemeClr val="tx1">
                    <a:lumMod val="50000"/>
                    <a:lumOff val="50000"/>
                  </a:schemeClr>
                </a:solidFill>
                <a:effectLst/>
                <a:latin typeface="Bahnschrift Light" panose="020B0502040204020203" pitchFamily="34" charset="0"/>
                <a:ea typeface="Adobe Kaiti Std R" panose="02020400000000000000" pitchFamily="18" charset="-128"/>
                <a:cs typeface="Arial" panose="020B0604020202020204" pitchFamily="34" charset="0"/>
              </a:rPr>
              <a:t> 2</a:t>
            </a:r>
            <a:endParaRPr lang="en-US" sz="1600" spc="300" dirty="0">
              <a:solidFill>
                <a:schemeClr val="tx1">
                  <a:lumMod val="50000"/>
                  <a:lumOff val="50000"/>
                </a:schemeClr>
              </a:solidFill>
              <a:latin typeface="Bahnschrift Light" panose="020B0502040204020203" pitchFamily="34" charset="0"/>
              <a:ea typeface="Adobe Kaiti Std R" panose="02020400000000000000" pitchFamily="18" charset="-128"/>
              <a:cs typeface="Arial" panose="020B0604020202020204" pitchFamily="34" charset="0"/>
            </a:endParaRPr>
          </a:p>
        </p:txBody>
      </p:sp>
      <p:sp>
        <p:nvSpPr>
          <p:cNvPr id="3" name="TextBox 2">
            <a:extLst>
              <a:ext uri="{FF2B5EF4-FFF2-40B4-BE49-F238E27FC236}">
                <a16:creationId xmlns:a16="http://schemas.microsoft.com/office/drawing/2014/main" id="{027AB716-BD2C-9BD2-0B09-4C9199FAD209}"/>
              </a:ext>
            </a:extLst>
          </p:cNvPr>
          <p:cNvSpPr txBox="1"/>
          <p:nvPr/>
        </p:nvSpPr>
        <p:spPr>
          <a:xfrm>
            <a:off x="1601164" y="3013500"/>
            <a:ext cx="8989670" cy="707886"/>
          </a:xfrm>
          <a:prstGeom prst="rect">
            <a:avLst/>
          </a:prstGeom>
          <a:noFill/>
        </p:spPr>
        <p:txBody>
          <a:bodyPr wrap="square">
            <a:spAutoFit/>
          </a:bodyPr>
          <a:lstStyle/>
          <a:p>
            <a:pPr algn="ctr"/>
            <a:r>
              <a:rPr lang="en-US" sz="4000" b="1" i="0" u="none" strike="noStrike" dirty="0">
                <a:solidFill>
                  <a:schemeClr val="tx1">
                    <a:lumMod val="75000"/>
                    <a:lumOff val="25000"/>
                  </a:schemeClr>
                </a:solidFill>
                <a:effectLst/>
                <a:latin typeface="Adobe Garamond Pro Bold" panose="02020702060506020403" pitchFamily="18" charset="0"/>
                <a:cs typeface="Arial" panose="020B0604020202020204" pitchFamily="34" charset="0"/>
              </a:rPr>
              <a:t>Desktop Application Development</a:t>
            </a:r>
            <a:endParaRPr lang="en-US" sz="4000" b="1" dirty="0">
              <a:solidFill>
                <a:schemeClr val="tx1">
                  <a:lumMod val="75000"/>
                  <a:lumOff val="25000"/>
                </a:schemeClr>
              </a:solidFill>
              <a:latin typeface="Adobe Garamond Pro Bold" panose="02020702060506020403" pitchFamily="18" charset="0"/>
              <a:cs typeface="Arial" panose="020B0604020202020204" pitchFamily="34" charset="0"/>
            </a:endParaRPr>
          </a:p>
        </p:txBody>
      </p:sp>
      <p:sp>
        <p:nvSpPr>
          <p:cNvPr id="4" name="TextBox 3">
            <a:extLst>
              <a:ext uri="{FF2B5EF4-FFF2-40B4-BE49-F238E27FC236}">
                <a16:creationId xmlns:a16="http://schemas.microsoft.com/office/drawing/2014/main" id="{FBC37ABB-7F49-A3CA-BC08-035D449AB4DB}"/>
              </a:ext>
            </a:extLst>
          </p:cNvPr>
          <p:cNvSpPr txBox="1"/>
          <p:nvPr/>
        </p:nvSpPr>
        <p:spPr>
          <a:xfrm>
            <a:off x="4078672" y="5409857"/>
            <a:ext cx="4034652" cy="338554"/>
          </a:xfrm>
          <a:prstGeom prst="rect">
            <a:avLst/>
          </a:prstGeom>
          <a:noFill/>
        </p:spPr>
        <p:txBody>
          <a:bodyPr wrap="square">
            <a:spAutoFit/>
          </a:bodyPr>
          <a:lstStyle/>
          <a:p>
            <a:pPr algn="ctr"/>
            <a:r>
              <a:rPr lang="en-US" sz="1600" b="0" i="0" u="none" strike="noStrike" spc="300" dirty="0">
                <a:solidFill>
                  <a:schemeClr val="tx1">
                    <a:lumMod val="50000"/>
                    <a:lumOff val="50000"/>
                  </a:schemeClr>
                </a:solidFill>
                <a:effectLst/>
                <a:latin typeface="Adobe Kaiti Std R" panose="02020400000000000000" pitchFamily="18" charset="-128"/>
                <a:ea typeface="Adobe Kaiti Std R" panose="02020400000000000000" pitchFamily="18" charset="-128"/>
              </a:rPr>
              <a:t>LECTURE: Nguyen Van Tan</a:t>
            </a:r>
            <a:endParaRPr lang="en-US" sz="1600"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endParaRPr>
          </a:p>
        </p:txBody>
      </p:sp>
      <p:sp>
        <p:nvSpPr>
          <p:cNvPr id="13" name="Rectangle: Rounded Corners 12">
            <a:extLst>
              <a:ext uri="{FF2B5EF4-FFF2-40B4-BE49-F238E27FC236}">
                <a16:creationId xmlns:a16="http://schemas.microsoft.com/office/drawing/2014/main" id="{0EDA9151-FF32-60C8-4B23-052CCB7AE1EF}"/>
              </a:ext>
            </a:extLst>
          </p:cNvPr>
          <p:cNvSpPr/>
          <p:nvPr/>
        </p:nvSpPr>
        <p:spPr>
          <a:xfrm>
            <a:off x="4969632" y="4528175"/>
            <a:ext cx="2252729" cy="515684"/>
          </a:xfrm>
          <a:prstGeom prst="roundRect">
            <a:avLst>
              <a:gd name="adj" fmla="val 50000"/>
            </a:avLst>
          </a:prstGeom>
          <a:solidFill>
            <a:srgbClr val="B8A1EE"/>
          </a:solidFill>
          <a:ln>
            <a:noFill/>
          </a:ln>
          <a:effectLst>
            <a:outerShdw blurRad="177800" dist="88900" dir="5400000" sx="97000" sy="97000" algn="t" rotWithShape="0">
              <a:srgbClr val="9B79E7">
                <a:alpha val="35686"/>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CC891BA-84B4-8B6B-7A89-393559D00ECD}"/>
              </a:ext>
            </a:extLst>
          </p:cNvPr>
          <p:cNvSpPr txBox="1"/>
          <p:nvPr/>
        </p:nvSpPr>
        <p:spPr>
          <a:xfrm>
            <a:off x="5493988" y="4624501"/>
            <a:ext cx="1204016" cy="369332"/>
          </a:xfrm>
          <a:prstGeom prst="rect">
            <a:avLst/>
          </a:prstGeom>
          <a:noFill/>
        </p:spPr>
        <p:txBody>
          <a:bodyPr wrap="square">
            <a:spAutoFit/>
          </a:bodyPr>
          <a:lstStyle/>
          <a:p>
            <a:pPr algn="ctr"/>
            <a:r>
              <a:rPr lang="en-US" b="1" dirty="0">
                <a:solidFill>
                  <a:schemeClr val="bg1"/>
                </a:solidFill>
                <a:latin typeface="Adobe Devanagari" panose="02040503050201020203" pitchFamily="18" charset="0"/>
                <a:ea typeface="Adobe Fangsong Std R" panose="02020400000000000000" pitchFamily="18" charset="-128"/>
                <a:cs typeface="Adobe Devanagari" panose="02040503050201020203" pitchFamily="18" charset="0"/>
              </a:rPr>
              <a:t>LOGIN</a:t>
            </a:r>
          </a:p>
        </p:txBody>
      </p:sp>
    </p:spTree>
    <p:extLst>
      <p:ext uri="{BB962C8B-B14F-4D97-AF65-F5344CB8AC3E}">
        <p14:creationId xmlns:p14="http://schemas.microsoft.com/office/powerpoint/2010/main" val="383988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0 0 L 0 -0.19444 " pathEditMode="relative" rAng="0" ptsTypes="AA">
                                      <p:cBhvr>
                                        <p:cTn id="6" dur="2000" fill="hold"/>
                                        <p:tgtEl>
                                          <p:spTgt spid="16"/>
                                        </p:tgtEl>
                                        <p:attrNameLst>
                                          <p:attrName>ppt_x</p:attrName>
                                          <p:attrName>ppt_y</p:attrName>
                                        </p:attrNameLst>
                                      </p:cBhvr>
                                      <p:rCtr x="0" y="-9722"/>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D222AC95-EABD-3C99-40DE-736980553E0D}"/>
              </a:ext>
            </a:extLst>
          </p:cNvPr>
          <p:cNvSpPr/>
          <p:nvPr/>
        </p:nvSpPr>
        <p:spPr>
          <a:xfrm>
            <a:off x="2312992" y="4569174"/>
            <a:ext cx="1002465" cy="1002465"/>
          </a:xfrm>
          <a:prstGeom prst="ellipse">
            <a:avLst/>
          </a:prstGeom>
          <a:solidFill>
            <a:srgbClr val="F5F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dirty="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4FD4F593-1C92-B820-AF5B-DD0DCD9704C5}"/>
              </a:ext>
            </a:extLst>
          </p:cNvPr>
          <p:cNvGrpSpPr/>
          <p:nvPr/>
        </p:nvGrpSpPr>
        <p:grpSpPr>
          <a:xfrm>
            <a:off x="10244997" y="2957631"/>
            <a:ext cx="664027" cy="664027"/>
            <a:chOff x="10372956" y="3059930"/>
            <a:chExt cx="440338" cy="440338"/>
          </a:xfrm>
        </p:grpSpPr>
        <p:sp>
          <p:nvSpPr>
            <p:cNvPr id="35" name="Rectangle: Rounded Corners 34">
              <a:extLst>
                <a:ext uri="{FF2B5EF4-FFF2-40B4-BE49-F238E27FC236}">
                  <a16:creationId xmlns:a16="http://schemas.microsoft.com/office/drawing/2014/main" id="{FA97A997-383C-F2AA-E9F8-BC0803378EA7}"/>
                </a:ext>
              </a:extLst>
            </p:cNvPr>
            <p:cNvSpPr/>
            <p:nvPr/>
          </p:nvSpPr>
          <p:spPr>
            <a:xfrm>
              <a:off x="10372956" y="3059930"/>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20910" y="3117776"/>
              <a:ext cx="324645" cy="324645"/>
            </a:xfrm>
            <a:prstGeom prst="rect">
              <a:avLst/>
            </a:prstGeom>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2062103"/>
          </a:xfrm>
          <a:prstGeom prst="rect">
            <a:avLst/>
          </a:prstGeom>
          <a:noFill/>
        </p:spPr>
        <p:txBody>
          <a:bodyPr wrap="square">
            <a:spAutoFit/>
          </a:bodyPr>
          <a:lstStyle/>
          <a:p>
            <a:pPr lvl="0"/>
            <a:r>
              <a:rPr lang="en-US" sz="2000" b="1" dirty="0">
                <a:latin typeface="Adobe Arabic" panose="02040503050201020203" pitchFamily="18" charset="-78"/>
                <a:cs typeface="Adobe Arabic" panose="02040503050201020203" pitchFamily="18" charset="-78"/>
              </a:rPr>
              <a:t>2.         Data Storage Design and Class Library Design </a:t>
            </a:r>
            <a:endParaRPr lang="en-US" b="1" dirty="0">
              <a:latin typeface="Adobe Arabic" panose="02040503050201020203" pitchFamily="18" charset="-78"/>
              <a:cs typeface="Adobe Arabic" panose="02040503050201020203" pitchFamily="18" charset="-78"/>
            </a:endParaRPr>
          </a:p>
          <a:p>
            <a:r>
              <a:rPr lang="en-US" dirty="0">
                <a:latin typeface="Adobe Arabic" panose="02040503050201020203" pitchFamily="18" charset="-78"/>
                <a:cs typeface="Adobe Arabic" panose="02040503050201020203" pitchFamily="18" charset="-78"/>
              </a:rPr>
              <a:t>We process data using INI files. Since the article requires more DLLs, we integrate DLL and Data together.</a:t>
            </a:r>
          </a:p>
          <a:p>
            <a:r>
              <a:rPr lang="en-US" dirty="0">
                <a:latin typeface="Adobe Arabic" panose="02040503050201020203" pitchFamily="18" charset="-78"/>
                <a:cs typeface="Adobe Arabic" panose="02040503050201020203" pitchFamily="18" charset="-78"/>
              </a:rPr>
              <a:t>The data we need are: Data (Save Player Coins), </a:t>
            </a:r>
            <a:r>
              <a:rPr lang="en-US" dirty="0" err="1">
                <a:latin typeface="Adobe Arabic" panose="02040503050201020203" pitchFamily="18" charset="-78"/>
                <a:cs typeface="Adobe Arabic" panose="02040503050201020203" pitchFamily="18" charset="-78"/>
              </a:rPr>
              <a:t>SpaceShip</a:t>
            </a:r>
            <a:r>
              <a:rPr lang="en-US" dirty="0">
                <a:latin typeface="Adobe Arabic" panose="02040503050201020203" pitchFamily="18" charset="-78"/>
                <a:cs typeface="Adobe Arabic" panose="02040503050201020203" pitchFamily="18" charset="-78"/>
              </a:rPr>
              <a:t> (Save Spaceship Ownership Info, Spaceship Name) and Bullet (Save Player Ammo ownership).</a:t>
            </a:r>
          </a:p>
          <a:p>
            <a:r>
              <a:rPr lang="en-US" dirty="0">
                <a:latin typeface="Adobe Arabic" panose="02040503050201020203" pitchFamily="18" charset="-78"/>
                <a:cs typeface="Adobe Arabic" panose="02040503050201020203" pitchFamily="18" charset="-78"/>
              </a:rPr>
              <a:t>Data save path: debug\\Data\\[filename.ini].</a:t>
            </a:r>
          </a:p>
          <a:p>
            <a:r>
              <a:rPr lang="en-US" dirty="0">
                <a:latin typeface="Adobe Arabic" panose="02040503050201020203" pitchFamily="18" charset="-78"/>
                <a:cs typeface="Adobe Arabic" panose="02040503050201020203" pitchFamily="18" charset="-78"/>
              </a:rPr>
              <a:t> </a:t>
            </a: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dirty="0">
                <a:solidFill>
                  <a:schemeClr val="tx1">
                    <a:lumMod val="95000"/>
                    <a:lumOff val="5000"/>
                  </a:schemeClr>
                </a:solidFill>
                <a:effectLst/>
                <a:latin typeface="Adobe Garamond Pro Bold" panose="02020702060506020403" pitchFamily="18" charset="0"/>
              </a:rPr>
              <a:t>Coding Implementation</a:t>
            </a:r>
            <a:endParaRPr lang="en-US" spc="150" dirty="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pic>
        <p:nvPicPr>
          <p:cNvPr id="13" name="Picture 12" descr="Graphical user interface, application&#10;&#10;Description automatically generated">
            <a:extLst>
              <a:ext uri="{FF2B5EF4-FFF2-40B4-BE49-F238E27FC236}">
                <a16:creationId xmlns:a16="http://schemas.microsoft.com/office/drawing/2014/main" id="{5E9D26AD-FA62-4925-DC36-B20FB17B7C38}"/>
              </a:ext>
            </a:extLst>
          </p:cNvPr>
          <p:cNvPicPr>
            <a:picLocks noChangeAspect="1"/>
          </p:cNvPicPr>
          <p:nvPr/>
        </p:nvPicPr>
        <p:blipFill>
          <a:blip r:embed="rId29"/>
          <a:stretch>
            <a:fillRect/>
          </a:stretch>
        </p:blipFill>
        <p:spPr>
          <a:xfrm>
            <a:off x="3992589" y="4129843"/>
            <a:ext cx="5399864" cy="1487920"/>
          </a:xfrm>
          <a:prstGeom prst="rect">
            <a:avLst/>
          </a:prstGeom>
        </p:spPr>
      </p:pic>
      <p:pic>
        <p:nvPicPr>
          <p:cNvPr id="23" name="Graphic 22">
            <a:extLst>
              <a:ext uri="{FF2B5EF4-FFF2-40B4-BE49-F238E27FC236}">
                <a16:creationId xmlns:a16="http://schemas.microsoft.com/office/drawing/2014/main" id="{67C1BEFB-F52A-019D-6CFF-0A570737C4D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519679" y="4763462"/>
            <a:ext cx="589093" cy="589093"/>
          </a:xfrm>
          <a:prstGeom prst="rect">
            <a:avLst/>
          </a:prstGeom>
        </p:spPr>
      </p:pic>
      <p:sp>
        <p:nvSpPr>
          <p:cNvPr id="19" name="Rectangle: Rounded Corners 18">
            <a:extLst>
              <a:ext uri="{FF2B5EF4-FFF2-40B4-BE49-F238E27FC236}">
                <a16:creationId xmlns:a16="http://schemas.microsoft.com/office/drawing/2014/main" id="{C25FA8F8-7E11-0C21-E21D-0643B35202DD}"/>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8F3CAC85-5973-C1EB-2CC7-D884AD0954E3}"/>
              </a:ext>
            </a:extLst>
          </p:cNvPr>
          <p:cNvPicPr>
            <a:picLocks noChangeAspect="1"/>
          </p:cNvPicPr>
          <p:nvPr/>
        </p:nvPicPr>
        <p:blipFill rotWithShape="1">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spTree>
    <p:extLst>
      <p:ext uri="{BB962C8B-B14F-4D97-AF65-F5344CB8AC3E}">
        <p14:creationId xmlns:p14="http://schemas.microsoft.com/office/powerpoint/2010/main" val="237982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dirty="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677108"/>
          </a:xfrm>
          <a:prstGeom prst="rect">
            <a:avLst/>
          </a:prstGeom>
          <a:noFill/>
        </p:spPr>
        <p:txBody>
          <a:bodyPr wrap="square">
            <a:spAutoFit/>
          </a:bodyPr>
          <a:lstStyle/>
          <a:p>
            <a:pPr lvl="0"/>
            <a:r>
              <a:rPr lang="en-US" sz="2000" b="1" dirty="0">
                <a:latin typeface="Adobe Arabic" panose="02040503050201020203" pitchFamily="18" charset="-78"/>
                <a:cs typeface="Adobe Arabic" panose="02040503050201020203" pitchFamily="18" charset="-78"/>
              </a:rPr>
              <a:t>2.         Data Storage Design and Class Library Design </a:t>
            </a:r>
            <a:endParaRPr lang="en-US" b="1" dirty="0">
              <a:latin typeface="Adobe Arabic" panose="02040503050201020203" pitchFamily="18" charset="-78"/>
              <a:cs typeface="Adobe Arabic" panose="02040503050201020203" pitchFamily="18" charset="-78"/>
            </a:endParaRPr>
          </a:p>
          <a:p>
            <a:r>
              <a:rPr lang="en-US" dirty="0">
                <a:latin typeface="Adobe Arabic" panose="02040503050201020203" pitchFamily="18" charset="-78"/>
                <a:cs typeface="Adobe Arabic" panose="02040503050201020203" pitchFamily="18" charset="-78"/>
              </a:rPr>
              <a:t> </a:t>
            </a: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dirty="0">
                <a:solidFill>
                  <a:schemeClr val="tx1">
                    <a:lumMod val="95000"/>
                    <a:lumOff val="5000"/>
                  </a:schemeClr>
                </a:solidFill>
                <a:effectLst/>
                <a:latin typeface="Adobe Garamond Pro Bold" panose="02020702060506020403" pitchFamily="18" charset="0"/>
              </a:rPr>
              <a:t>Coding Implementation</a:t>
            </a:r>
            <a:endParaRPr lang="en-US" spc="150" dirty="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22" name="TextBox 21">
            <a:extLst>
              <a:ext uri="{FF2B5EF4-FFF2-40B4-BE49-F238E27FC236}">
                <a16:creationId xmlns:a16="http://schemas.microsoft.com/office/drawing/2014/main" id="{EF2CCE72-4E30-0AE7-6026-C3435CD3DF30}"/>
              </a:ext>
            </a:extLst>
          </p:cNvPr>
          <p:cNvSpPr txBox="1"/>
          <p:nvPr/>
        </p:nvSpPr>
        <p:spPr>
          <a:xfrm>
            <a:off x="1877348" y="2216528"/>
            <a:ext cx="6096000" cy="1047979"/>
          </a:xfrm>
          <a:prstGeom prst="rect">
            <a:avLst/>
          </a:prstGeom>
          <a:noFill/>
        </p:spPr>
        <p:txBody>
          <a:bodyPr wrap="square">
            <a:spAutoFit/>
          </a:bodyPr>
          <a:lstStyle/>
          <a:p>
            <a:pPr marL="914400" marR="0" algn="just">
              <a:lnSpc>
                <a:spcPct val="115000"/>
              </a:lnSpc>
              <a:spcBef>
                <a:spcPts val="0"/>
              </a:spcBef>
              <a:spcAft>
                <a:spcPts val="0"/>
              </a:spcAft>
            </a:pPr>
            <a:r>
              <a:rPr lang="en-US" sz="1800"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Create the DLL with the Class Library (</a:t>
            </a:r>
            <a:r>
              <a:rPr lang="en-US" sz="1800" dirty="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.Net</a:t>
            </a:r>
            <a:r>
              <a:rPr lang="en-US" sz="1800"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Framework) project, then create a </a:t>
            </a:r>
            <a:r>
              <a:rPr lang="en-US" sz="1800" dirty="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DataIni.cs</a:t>
            </a:r>
            <a:r>
              <a:rPr lang="en-US" sz="1800"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class and execute the following code: code in the Class Library as follows:</a:t>
            </a:r>
            <a:endParaRPr lang="en-US" sz="1400" dirty="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26" name="Picture 25" descr="Text&#10;&#10;Description automatically generated">
            <a:extLst>
              <a:ext uri="{FF2B5EF4-FFF2-40B4-BE49-F238E27FC236}">
                <a16:creationId xmlns:a16="http://schemas.microsoft.com/office/drawing/2014/main" id="{6CDD0EEC-5AAD-1E0B-A7EC-ACD8796A9510}"/>
              </a:ext>
            </a:extLst>
          </p:cNvPr>
          <p:cNvPicPr>
            <a:picLocks noChangeAspect="1"/>
          </p:cNvPicPr>
          <p:nvPr/>
        </p:nvPicPr>
        <p:blipFill>
          <a:blip r:embed="rId21"/>
          <a:stretch>
            <a:fillRect/>
          </a:stretch>
        </p:blipFill>
        <p:spPr>
          <a:xfrm>
            <a:off x="2921276" y="3259834"/>
            <a:ext cx="4401886" cy="2174769"/>
          </a:xfrm>
          <a:prstGeom prst="rect">
            <a:avLst/>
          </a:prstGeom>
        </p:spPr>
      </p:pic>
      <p:sp>
        <p:nvSpPr>
          <p:cNvPr id="13" name="Rectangle: Rounded Corners 12">
            <a:extLst>
              <a:ext uri="{FF2B5EF4-FFF2-40B4-BE49-F238E27FC236}">
                <a16:creationId xmlns:a16="http://schemas.microsoft.com/office/drawing/2014/main" id="{EBC2D99B-0311-9414-A636-73597B2229B2}"/>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328CB281-F8F5-FA1F-DD41-F602E29FA4BB}"/>
              </a:ext>
            </a:extLst>
          </p:cNvPr>
          <p:cNvGrpSpPr/>
          <p:nvPr/>
        </p:nvGrpSpPr>
        <p:grpSpPr>
          <a:xfrm>
            <a:off x="10244997" y="2957631"/>
            <a:ext cx="664027" cy="664027"/>
            <a:chOff x="10372956" y="3059930"/>
            <a:chExt cx="440338" cy="440338"/>
          </a:xfrm>
        </p:grpSpPr>
        <p:sp>
          <p:nvSpPr>
            <p:cNvPr id="23" name="Rectangle: Rounded Corners 22">
              <a:extLst>
                <a:ext uri="{FF2B5EF4-FFF2-40B4-BE49-F238E27FC236}">
                  <a16:creationId xmlns:a16="http://schemas.microsoft.com/office/drawing/2014/main" id="{9BBE83C2-142B-094D-BF6A-4436779B71F4}"/>
                </a:ext>
              </a:extLst>
            </p:cNvPr>
            <p:cNvSpPr/>
            <p:nvPr/>
          </p:nvSpPr>
          <p:spPr>
            <a:xfrm>
              <a:off x="10372956" y="3059930"/>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CB9524D1-5F9E-A793-08BC-8CEC55B6DAB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420910" y="3117776"/>
              <a:ext cx="324645" cy="324645"/>
            </a:xfrm>
            <a:prstGeom prst="rect">
              <a:avLst/>
            </a:prstGeom>
            <a:effectLst/>
          </p:spPr>
        </p:pic>
      </p:grpSp>
      <p:pic>
        <p:nvPicPr>
          <p:cNvPr id="27" name="Graphic 26">
            <a:extLst>
              <a:ext uri="{FF2B5EF4-FFF2-40B4-BE49-F238E27FC236}">
                <a16:creationId xmlns:a16="http://schemas.microsoft.com/office/drawing/2014/main" id="{CB28C5FC-76E5-1E70-6958-BD0A46D9CF81}"/>
              </a:ext>
            </a:extLst>
          </p:cNvPr>
          <p:cNvPicPr>
            <a:picLocks noChangeAspect="1"/>
          </p:cNvPicPr>
          <p:nvPr/>
        </p:nvPicPr>
        <p: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28" name="Rectangle: Rounded Corners 27">
            <a:extLst>
              <a:ext uri="{FF2B5EF4-FFF2-40B4-BE49-F238E27FC236}">
                <a16:creationId xmlns:a16="http://schemas.microsoft.com/office/drawing/2014/main" id="{7E6D6A79-43F4-D78E-A729-18B0CE4E3A3E}"/>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FC37AF04-6D6E-16B0-F0D0-146F6202D2FD}"/>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32" name="Rectangle: Rounded Corners 31">
            <a:extLst>
              <a:ext uri="{FF2B5EF4-FFF2-40B4-BE49-F238E27FC236}">
                <a16:creationId xmlns:a16="http://schemas.microsoft.com/office/drawing/2014/main" id="{19302F08-E025-6F15-6784-04A35C4A1F49}"/>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a:extLst>
              <a:ext uri="{FF2B5EF4-FFF2-40B4-BE49-F238E27FC236}">
                <a16:creationId xmlns:a16="http://schemas.microsoft.com/office/drawing/2014/main" id="{26B7C0F9-ED73-4F34-C67A-0E6BC2102FD2}"/>
              </a:ext>
            </a:extLst>
          </p:cNvPr>
          <p:cNvPicPr>
            <a:picLocks noChangeAspect="1"/>
          </p:cNvPicPr>
          <p:nvPr/>
        </p:nvPicPr>
        <p: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34" name="Rectangle: Rounded Corners 33">
            <a:extLst>
              <a:ext uri="{FF2B5EF4-FFF2-40B4-BE49-F238E27FC236}">
                <a16:creationId xmlns:a16="http://schemas.microsoft.com/office/drawing/2014/main" id="{6D5A1C71-6F6B-0407-173D-735A33DA2662}"/>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89983D4F-8112-1673-0BC2-8774A7CC1AE7}"/>
              </a:ext>
            </a:extLst>
          </p:cNvPr>
          <p:cNvPicPr>
            <a:picLocks noChangeAspect="1"/>
          </p:cNvPicPr>
          <p:nvPr/>
        </p:nvPicPr>
        <p:blipFill rotWithShape="1">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spTree>
    <p:extLst>
      <p:ext uri="{BB962C8B-B14F-4D97-AF65-F5344CB8AC3E}">
        <p14:creationId xmlns:p14="http://schemas.microsoft.com/office/powerpoint/2010/main" val="408153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dirty="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677108"/>
          </a:xfrm>
          <a:prstGeom prst="rect">
            <a:avLst/>
          </a:prstGeom>
          <a:noFill/>
        </p:spPr>
        <p:txBody>
          <a:bodyPr wrap="square">
            <a:spAutoFit/>
          </a:bodyPr>
          <a:lstStyle/>
          <a:p>
            <a:pPr lvl="0"/>
            <a:r>
              <a:rPr lang="en-US" sz="2000" b="1" dirty="0">
                <a:latin typeface="Adobe Arabic" panose="02040503050201020203" pitchFamily="18" charset="-78"/>
                <a:cs typeface="Adobe Arabic" panose="02040503050201020203" pitchFamily="18" charset="-78"/>
              </a:rPr>
              <a:t>2.         Data Storage Design and Class Library Design </a:t>
            </a:r>
            <a:endParaRPr lang="en-US" b="1" dirty="0">
              <a:latin typeface="Adobe Arabic" panose="02040503050201020203" pitchFamily="18" charset="-78"/>
              <a:cs typeface="Adobe Arabic" panose="02040503050201020203" pitchFamily="18" charset="-78"/>
            </a:endParaRPr>
          </a:p>
          <a:p>
            <a:r>
              <a:rPr lang="en-US" dirty="0">
                <a:latin typeface="Adobe Arabic" panose="02040503050201020203" pitchFamily="18" charset="-78"/>
                <a:cs typeface="Adobe Arabic" panose="02040503050201020203" pitchFamily="18" charset="-78"/>
              </a:rPr>
              <a:t> </a:t>
            </a: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dirty="0">
                <a:solidFill>
                  <a:schemeClr val="tx1">
                    <a:lumMod val="95000"/>
                    <a:lumOff val="5000"/>
                  </a:schemeClr>
                </a:solidFill>
                <a:effectLst/>
                <a:latin typeface="Adobe Garamond Pro Bold" panose="02020702060506020403" pitchFamily="18" charset="0"/>
              </a:rPr>
              <a:t>Coding Implementation</a:t>
            </a:r>
            <a:endParaRPr lang="en-US" spc="150" dirty="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22" name="TextBox 21">
            <a:extLst>
              <a:ext uri="{FF2B5EF4-FFF2-40B4-BE49-F238E27FC236}">
                <a16:creationId xmlns:a16="http://schemas.microsoft.com/office/drawing/2014/main" id="{EF2CCE72-4E30-0AE7-6026-C3435CD3DF30}"/>
              </a:ext>
            </a:extLst>
          </p:cNvPr>
          <p:cNvSpPr txBox="1"/>
          <p:nvPr/>
        </p:nvSpPr>
        <p:spPr>
          <a:xfrm>
            <a:off x="1892366" y="2210721"/>
            <a:ext cx="5229066" cy="2640723"/>
          </a:xfrm>
          <a:prstGeom prst="rect">
            <a:avLst/>
          </a:prstGeom>
          <a:noFill/>
        </p:spPr>
        <p:txBody>
          <a:bodyPr wrap="square">
            <a:spAutoFit/>
          </a:bodyPr>
          <a:lstStyle/>
          <a:p>
            <a:pPr marL="914400" marR="0" algn="just">
              <a:lnSpc>
                <a:spcPct val="115000"/>
              </a:lnSpc>
              <a:spcBef>
                <a:spcPts val="0"/>
              </a:spcBef>
              <a:spcAft>
                <a:spcPts val="0"/>
              </a:spcAft>
            </a:pPr>
            <a:r>
              <a:rPr lang="en-US" sz="1800"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Then we Rebuild Solution, the project will automatically output the DataIni.dll file in the debug folder of the project. Then we put the library into the game project we are building, to use the library we do the following:</a:t>
            </a:r>
          </a:p>
          <a:p>
            <a:pPr marL="914400" marR="0" algn="just">
              <a:lnSpc>
                <a:spcPct val="115000"/>
              </a:lnSpc>
              <a:spcBef>
                <a:spcPts val="0"/>
              </a:spcBef>
              <a:spcAft>
                <a:spcPts val="0"/>
              </a:spcAft>
            </a:pPr>
            <a:endParaRPr lang="en-US" sz="1800"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endParaRPr>
          </a:p>
          <a:p>
            <a:pPr marL="914400" marR="0" algn="just">
              <a:lnSpc>
                <a:spcPct val="115000"/>
              </a:lnSpc>
              <a:spcBef>
                <a:spcPts val="0"/>
              </a:spcBef>
              <a:spcAft>
                <a:spcPts val="0"/>
              </a:spcAft>
            </a:pPr>
            <a:r>
              <a:rPr lang="en-US" b="1"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READ</a:t>
            </a:r>
            <a:r>
              <a:rPr lang="en-US"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(path, List of data, name data).</a:t>
            </a:r>
          </a:p>
          <a:p>
            <a:pPr marL="914400" marR="0" algn="just">
              <a:lnSpc>
                <a:spcPct val="115000"/>
              </a:lnSpc>
              <a:spcBef>
                <a:spcPts val="0"/>
              </a:spcBef>
              <a:spcAft>
                <a:spcPts val="0"/>
              </a:spcAft>
            </a:pPr>
            <a:endParaRPr lang="en-US"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endParaRPr>
          </a:p>
          <a:p>
            <a:pPr marL="914400" algn="just">
              <a:lnSpc>
                <a:spcPct val="115000"/>
              </a:lnSpc>
            </a:pPr>
            <a:r>
              <a:rPr lang="en-US" b="1"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WRITE</a:t>
            </a:r>
            <a:r>
              <a:rPr lang="en-US"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(path, List of data, name data, data write)</a:t>
            </a:r>
            <a:endParaRPr lang="en-US" dirty="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19" name="Picture 18" descr="Graphical user interface, application&#10;&#10;Description automatically generated">
            <a:extLst>
              <a:ext uri="{FF2B5EF4-FFF2-40B4-BE49-F238E27FC236}">
                <a16:creationId xmlns:a16="http://schemas.microsoft.com/office/drawing/2014/main" id="{99FA7BA8-4912-1545-0DE2-D7EBD056064A}"/>
              </a:ext>
            </a:extLst>
          </p:cNvPr>
          <p:cNvPicPr>
            <a:picLocks noChangeAspect="1"/>
          </p:cNvPicPr>
          <p:nvPr/>
        </p:nvPicPr>
        <p:blipFill>
          <a:blip r:embed="rId21"/>
          <a:stretch>
            <a:fillRect/>
          </a:stretch>
        </p:blipFill>
        <p:spPr>
          <a:xfrm>
            <a:off x="7310729" y="1762690"/>
            <a:ext cx="2021840" cy="1225121"/>
          </a:xfrm>
          <a:prstGeom prst="rect">
            <a:avLst/>
          </a:prstGeom>
        </p:spPr>
      </p:pic>
      <p:sp>
        <p:nvSpPr>
          <p:cNvPr id="13" name="Rectangle: Rounded Corners 12">
            <a:extLst>
              <a:ext uri="{FF2B5EF4-FFF2-40B4-BE49-F238E27FC236}">
                <a16:creationId xmlns:a16="http://schemas.microsoft.com/office/drawing/2014/main" id="{A4383D0A-DCF5-B45A-47FD-BDCB2912B5D8}"/>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B1EC341F-A615-1186-3CF4-F870365D1666}"/>
              </a:ext>
            </a:extLst>
          </p:cNvPr>
          <p:cNvGrpSpPr/>
          <p:nvPr/>
        </p:nvGrpSpPr>
        <p:grpSpPr>
          <a:xfrm>
            <a:off x="10244997" y="2957631"/>
            <a:ext cx="664027" cy="664027"/>
            <a:chOff x="10372956" y="3059930"/>
            <a:chExt cx="440338" cy="440338"/>
          </a:xfrm>
        </p:grpSpPr>
        <p:sp>
          <p:nvSpPr>
            <p:cNvPr id="24" name="Rectangle: Rounded Corners 23">
              <a:extLst>
                <a:ext uri="{FF2B5EF4-FFF2-40B4-BE49-F238E27FC236}">
                  <a16:creationId xmlns:a16="http://schemas.microsoft.com/office/drawing/2014/main" id="{486CF873-3954-3C09-A279-8B1C158C728D}"/>
                </a:ext>
              </a:extLst>
            </p:cNvPr>
            <p:cNvSpPr/>
            <p:nvPr/>
          </p:nvSpPr>
          <p:spPr>
            <a:xfrm>
              <a:off x="10372956" y="3059930"/>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B6EC4507-4BDE-9F2A-70CB-664AF07E36F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420910" y="3117776"/>
              <a:ext cx="324645" cy="324645"/>
            </a:xfrm>
            <a:prstGeom prst="rect">
              <a:avLst/>
            </a:prstGeom>
            <a:effectLst/>
          </p:spPr>
        </p:pic>
      </p:grpSp>
      <p:pic>
        <p:nvPicPr>
          <p:cNvPr id="27" name="Graphic 26">
            <a:extLst>
              <a:ext uri="{FF2B5EF4-FFF2-40B4-BE49-F238E27FC236}">
                <a16:creationId xmlns:a16="http://schemas.microsoft.com/office/drawing/2014/main" id="{0156D373-166C-E3DB-1466-48E7E8AF6C63}"/>
              </a:ext>
            </a:extLst>
          </p:cNvPr>
          <p:cNvPicPr>
            <a:picLocks noChangeAspect="1"/>
          </p:cNvPicPr>
          <p:nvPr/>
        </p:nvPicPr>
        <p: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28" name="Rectangle: Rounded Corners 27">
            <a:extLst>
              <a:ext uri="{FF2B5EF4-FFF2-40B4-BE49-F238E27FC236}">
                <a16:creationId xmlns:a16="http://schemas.microsoft.com/office/drawing/2014/main" id="{8644CA60-6000-05DB-1BED-C1615461E7C2}"/>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0B2E8745-98ED-A28D-013C-325D9ED1753B}"/>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32" name="Rectangle: Rounded Corners 31">
            <a:extLst>
              <a:ext uri="{FF2B5EF4-FFF2-40B4-BE49-F238E27FC236}">
                <a16:creationId xmlns:a16="http://schemas.microsoft.com/office/drawing/2014/main" id="{435F1362-17E2-17A2-9AEF-0CD41CBE27FA}"/>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a:extLst>
              <a:ext uri="{FF2B5EF4-FFF2-40B4-BE49-F238E27FC236}">
                <a16:creationId xmlns:a16="http://schemas.microsoft.com/office/drawing/2014/main" id="{A8DCA7E1-7D54-AFED-1542-452045FB9045}"/>
              </a:ext>
            </a:extLst>
          </p:cNvPr>
          <p:cNvPicPr>
            <a:picLocks noChangeAspect="1"/>
          </p:cNvPicPr>
          <p:nvPr/>
        </p:nvPicPr>
        <p: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34" name="Rectangle: Rounded Corners 33">
            <a:extLst>
              <a:ext uri="{FF2B5EF4-FFF2-40B4-BE49-F238E27FC236}">
                <a16:creationId xmlns:a16="http://schemas.microsoft.com/office/drawing/2014/main" id="{A60E57E0-01C8-1130-CDE4-7DF9DBCA8825}"/>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9B9E5682-1FA2-A497-7AAC-CF886C5B627F}"/>
              </a:ext>
            </a:extLst>
          </p:cNvPr>
          <p:cNvPicPr>
            <a:picLocks noChangeAspect="1"/>
          </p:cNvPicPr>
          <p:nvPr/>
        </p:nvPicPr>
        <p:blipFill rotWithShape="1">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spTree>
    <p:extLst>
      <p:ext uri="{BB962C8B-B14F-4D97-AF65-F5344CB8AC3E}">
        <p14:creationId xmlns:p14="http://schemas.microsoft.com/office/powerpoint/2010/main" val="303362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dirty="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677108"/>
          </a:xfrm>
          <a:prstGeom prst="rect">
            <a:avLst/>
          </a:prstGeom>
          <a:noFill/>
        </p:spPr>
        <p:txBody>
          <a:bodyPr wrap="square">
            <a:spAutoFit/>
          </a:bodyPr>
          <a:lstStyle/>
          <a:p>
            <a:pPr lvl="0"/>
            <a:r>
              <a:rPr lang="en-US" sz="2000" b="1" dirty="0">
                <a:latin typeface="Adobe Arabic" panose="02040503050201020203" pitchFamily="18" charset="-78"/>
                <a:cs typeface="Adobe Arabic" panose="02040503050201020203" pitchFamily="18" charset="-78"/>
              </a:rPr>
              <a:t>2.         Data Storage Design and Class Library Design </a:t>
            </a:r>
            <a:endParaRPr lang="en-US" b="1" dirty="0">
              <a:latin typeface="Adobe Arabic" panose="02040503050201020203" pitchFamily="18" charset="-78"/>
              <a:cs typeface="Adobe Arabic" panose="02040503050201020203" pitchFamily="18" charset="-78"/>
            </a:endParaRPr>
          </a:p>
          <a:p>
            <a:r>
              <a:rPr lang="en-US" dirty="0">
                <a:latin typeface="Adobe Arabic" panose="02040503050201020203" pitchFamily="18" charset="-78"/>
                <a:cs typeface="Adobe Arabic" panose="02040503050201020203" pitchFamily="18" charset="-78"/>
              </a:rPr>
              <a:t> </a:t>
            </a: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dirty="0">
                <a:solidFill>
                  <a:schemeClr val="tx1">
                    <a:lumMod val="95000"/>
                    <a:lumOff val="5000"/>
                  </a:schemeClr>
                </a:solidFill>
                <a:effectLst/>
                <a:latin typeface="Adobe Garamond Pro Bold" panose="02020702060506020403" pitchFamily="18" charset="0"/>
              </a:rPr>
              <a:t>Coding Implementation</a:t>
            </a:r>
            <a:endParaRPr lang="en-US" spc="150" dirty="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pic>
        <p:nvPicPr>
          <p:cNvPr id="13" name="Picture 12" descr="Graphical user interface, application&#10;&#10;Description automatically generated">
            <a:extLst>
              <a:ext uri="{FF2B5EF4-FFF2-40B4-BE49-F238E27FC236}">
                <a16:creationId xmlns:a16="http://schemas.microsoft.com/office/drawing/2014/main" id="{0D2706CE-54A6-7CC9-4F73-C1F45E7779E7}"/>
              </a:ext>
            </a:extLst>
          </p:cNvPr>
          <p:cNvPicPr>
            <a:picLocks noChangeAspect="1"/>
          </p:cNvPicPr>
          <p:nvPr/>
        </p:nvPicPr>
        <p:blipFill>
          <a:blip r:embed="rId21"/>
          <a:stretch>
            <a:fillRect/>
          </a:stretch>
        </p:blipFill>
        <p:spPr>
          <a:xfrm>
            <a:off x="7310729" y="1762690"/>
            <a:ext cx="2021840" cy="1225121"/>
          </a:xfrm>
          <a:prstGeom prst="rect">
            <a:avLst/>
          </a:prstGeom>
        </p:spPr>
      </p:pic>
      <p:sp>
        <p:nvSpPr>
          <p:cNvPr id="24" name="TextBox 23">
            <a:extLst>
              <a:ext uri="{FF2B5EF4-FFF2-40B4-BE49-F238E27FC236}">
                <a16:creationId xmlns:a16="http://schemas.microsoft.com/office/drawing/2014/main" id="{577F10F4-5951-473B-56FC-7063080E3761}"/>
              </a:ext>
            </a:extLst>
          </p:cNvPr>
          <p:cNvSpPr txBox="1"/>
          <p:nvPr/>
        </p:nvSpPr>
        <p:spPr>
          <a:xfrm>
            <a:off x="1422687" y="2293799"/>
            <a:ext cx="6583311" cy="1685077"/>
          </a:xfrm>
          <a:prstGeom prst="rect">
            <a:avLst/>
          </a:prstGeom>
          <a:noFill/>
        </p:spPr>
        <p:txBody>
          <a:bodyPr wrap="square">
            <a:spAutoFit/>
          </a:bodyPr>
          <a:lstStyle/>
          <a:p>
            <a:pPr marL="1200150" marR="0" indent="-285750">
              <a:lnSpc>
                <a:spcPct val="115000"/>
              </a:lnSpc>
              <a:spcBef>
                <a:spcPts val="0"/>
              </a:spcBef>
              <a:spcAft>
                <a:spcPts val="0"/>
              </a:spcAft>
              <a:buFont typeface="Arial" panose="020B0604020202020204" pitchFamily="34" charset="0"/>
              <a:buChar char="•"/>
            </a:pPr>
            <a:r>
              <a:rPr lang="en-US" b="1"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CODE</a:t>
            </a:r>
            <a:r>
              <a:rPr lang="en-US"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 READ("Data\\Data.ini", " </a:t>
            </a:r>
            <a:r>
              <a:rPr lang="en-US" dirty="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DataCoins</a:t>
            </a:r>
            <a:r>
              <a:rPr lang="en-US"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"Coins")</a:t>
            </a:r>
            <a:endParaRPr lang="en-US" dirty="0">
              <a:effectLst/>
              <a:latin typeface="Adobe Arabic" panose="02040503050201020203" pitchFamily="18" charset="-78"/>
              <a:ea typeface="Calibri" panose="020F0502020204030204" pitchFamily="34" charset="0"/>
              <a:cs typeface="Adobe Arabic" panose="02040503050201020203" pitchFamily="18" charset="-78"/>
            </a:endParaRPr>
          </a:p>
          <a:p>
            <a:pPr marL="914400" marR="0" defTabSz="514350">
              <a:lnSpc>
                <a:spcPct val="115000"/>
              </a:lnSpc>
              <a:spcBef>
                <a:spcPts val="0"/>
              </a:spcBef>
              <a:spcAft>
                <a:spcPts val="0"/>
              </a:spcAft>
            </a:pPr>
            <a:r>
              <a:rPr lang="en-US" b="1"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Answer</a:t>
            </a:r>
            <a:r>
              <a:rPr lang="en-US"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:443</a:t>
            </a:r>
            <a:endParaRPr lang="en-US" dirty="0">
              <a:effectLst/>
              <a:latin typeface="Adobe Arabic" panose="02040503050201020203" pitchFamily="18" charset="-78"/>
              <a:ea typeface="Calibri" panose="020F0502020204030204" pitchFamily="34" charset="0"/>
              <a:cs typeface="Adobe Arabic" panose="02040503050201020203" pitchFamily="18" charset="-78"/>
            </a:endParaRPr>
          </a:p>
          <a:p>
            <a:pPr lvl="2" algn="just">
              <a:lnSpc>
                <a:spcPct val="115000"/>
              </a:lnSpc>
            </a:pPr>
            <a:endParaRPr lang="en-US"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endParaRPr>
          </a:p>
          <a:p>
            <a:pPr marL="1200150" lvl="2" indent="-285750" algn="just">
              <a:lnSpc>
                <a:spcPct val="115000"/>
              </a:lnSpc>
              <a:buFont typeface="Arial" panose="020B0604020202020204" pitchFamily="34" charset="0"/>
              <a:buChar char="•"/>
            </a:pPr>
            <a:r>
              <a:rPr lang="en-US" b="1" dirty="0">
                <a:solidFill>
                  <a:srgbClr val="000000"/>
                </a:solidFill>
                <a:latin typeface="Adobe Arabic" panose="02040503050201020203" pitchFamily="18" charset="-78"/>
                <a:ea typeface="Times New Roman" panose="02020603050405020304" pitchFamily="18" charset="0"/>
                <a:cs typeface="Adobe Arabic" panose="02040503050201020203" pitchFamily="18" charset="-78"/>
              </a:rPr>
              <a:t>CODE: </a:t>
            </a:r>
            <a:r>
              <a:rPr lang="en-US" dirty="0">
                <a:solidFill>
                  <a:srgbClr val="000000"/>
                </a:solidFill>
                <a:latin typeface="Adobe Arabic" panose="02040503050201020203" pitchFamily="18" charset="-78"/>
                <a:ea typeface="Times New Roman" panose="02020603050405020304" pitchFamily="18" charset="0"/>
                <a:cs typeface="Adobe Arabic" panose="02040503050201020203" pitchFamily="18" charset="-78"/>
              </a:rPr>
              <a:t>WRITE</a:t>
            </a:r>
            <a:r>
              <a:rPr lang="en-US"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("Data\\Data.ini", " </a:t>
            </a:r>
            <a:r>
              <a:rPr lang="en-US" dirty="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DataCoins</a:t>
            </a:r>
            <a:r>
              <a:rPr lang="en-US"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 Coins", "10"); Data.ini will update at Data Coins, Coins will be equal to 10.</a:t>
            </a:r>
            <a:endParaRPr lang="en-US" dirty="0">
              <a:effectLst/>
              <a:latin typeface="Adobe Arabic" panose="02040503050201020203" pitchFamily="18" charset="-78"/>
              <a:ea typeface="Calibri" panose="020F0502020204030204" pitchFamily="34" charset="0"/>
              <a:cs typeface="Adobe Arabic" panose="02040503050201020203" pitchFamily="18" charset="-78"/>
            </a:endParaRPr>
          </a:p>
        </p:txBody>
      </p:sp>
      <p:sp>
        <p:nvSpPr>
          <p:cNvPr id="19" name="Rectangle: Rounded Corners 18">
            <a:extLst>
              <a:ext uri="{FF2B5EF4-FFF2-40B4-BE49-F238E27FC236}">
                <a16:creationId xmlns:a16="http://schemas.microsoft.com/office/drawing/2014/main" id="{BE2C3085-441D-82A1-5417-465D507003FA}"/>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94CD8121-E7CA-F18E-BA06-BAE89185C3FE}"/>
              </a:ext>
            </a:extLst>
          </p:cNvPr>
          <p:cNvGrpSpPr/>
          <p:nvPr/>
        </p:nvGrpSpPr>
        <p:grpSpPr>
          <a:xfrm>
            <a:off x="10244997" y="2957631"/>
            <a:ext cx="664027" cy="664027"/>
            <a:chOff x="10372956" y="3059930"/>
            <a:chExt cx="440338" cy="440338"/>
          </a:xfrm>
        </p:grpSpPr>
        <p:sp>
          <p:nvSpPr>
            <p:cNvPr id="23" name="Rectangle: Rounded Corners 22">
              <a:extLst>
                <a:ext uri="{FF2B5EF4-FFF2-40B4-BE49-F238E27FC236}">
                  <a16:creationId xmlns:a16="http://schemas.microsoft.com/office/drawing/2014/main" id="{D3AAE4A2-A4CB-4047-7AD7-84EFB03A72CC}"/>
                </a:ext>
              </a:extLst>
            </p:cNvPr>
            <p:cNvSpPr/>
            <p:nvPr/>
          </p:nvSpPr>
          <p:spPr>
            <a:xfrm>
              <a:off x="10372956" y="3059930"/>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46D14275-B006-932A-B469-090982C092C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420910" y="3117776"/>
              <a:ext cx="324645" cy="324645"/>
            </a:xfrm>
            <a:prstGeom prst="rect">
              <a:avLst/>
            </a:prstGeom>
            <a:effectLst/>
          </p:spPr>
        </p:pic>
      </p:grpSp>
      <p:pic>
        <p:nvPicPr>
          <p:cNvPr id="27" name="Graphic 26">
            <a:extLst>
              <a:ext uri="{FF2B5EF4-FFF2-40B4-BE49-F238E27FC236}">
                <a16:creationId xmlns:a16="http://schemas.microsoft.com/office/drawing/2014/main" id="{43B66FC9-86D4-024F-75A9-D3D59806CE25}"/>
              </a:ext>
            </a:extLst>
          </p:cNvPr>
          <p:cNvPicPr>
            <a:picLocks noChangeAspect="1"/>
          </p:cNvPicPr>
          <p:nvPr/>
        </p:nvPicPr>
        <p: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28" name="Rectangle: Rounded Corners 27">
            <a:extLst>
              <a:ext uri="{FF2B5EF4-FFF2-40B4-BE49-F238E27FC236}">
                <a16:creationId xmlns:a16="http://schemas.microsoft.com/office/drawing/2014/main" id="{6D171E35-E2D9-ACBD-32D8-4162835BA44A}"/>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4AAA1200-6061-0C12-CB5D-6DB5662A601E}"/>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32" name="Rectangle: Rounded Corners 31">
            <a:extLst>
              <a:ext uri="{FF2B5EF4-FFF2-40B4-BE49-F238E27FC236}">
                <a16:creationId xmlns:a16="http://schemas.microsoft.com/office/drawing/2014/main" id="{234E95E6-A23F-E44B-415A-D589120D7C4D}"/>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a:extLst>
              <a:ext uri="{FF2B5EF4-FFF2-40B4-BE49-F238E27FC236}">
                <a16:creationId xmlns:a16="http://schemas.microsoft.com/office/drawing/2014/main" id="{A7155D3D-D6FD-67AC-865D-3BF16A3044E1}"/>
              </a:ext>
            </a:extLst>
          </p:cNvPr>
          <p:cNvPicPr>
            <a:picLocks noChangeAspect="1"/>
          </p:cNvPicPr>
          <p:nvPr/>
        </p:nvPicPr>
        <p: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34" name="Rectangle: Rounded Corners 33">
            <a:extLst>
              <a:ext uri="{FF2B5EF4-FFF2-40B4-BE49-F238E27FC236}">
                <a16:creationId xmlns:a16="http://schemas.microsoft.com/office/drawing/2014/main" id="{DBF7E62F-78DC-8340-3D1E-26F3B8C235A0}"/>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6F79E7FF-A0C1-1084-7EA1-0F25CB9EC7B3}"/>
              </a:ext>
            </a:extLst>
          </p:cNvPr>
          <p:cNvPicPr>
            <a:picLocks noChangeAspect="1"/>
          </p:cNvPicPr>
          <p:nvPr/>
        </p:nvPicPr>
        <p:blipFill rotWithShape="1">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spTree>
    <p:extLst>
      <p:ext uri="{BB962C8B-B14F-4D97-AF65-F5344CB8AC3E}">
        <p14:creationId xmlns:p14="http://schemas.microsoft.com/office/powerpoint/2010/main" val="318815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dirty="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6" y="2002652"/>
            <a:ext cx="6983211" cy="1600438"/>
          </a:xfrm>
          <a:prstGeom prst="rect">
            <a:avLst/>
          </a:prstGeom>
          <a:noFill/>
        </p:spPr>
        <p:txBody>
          <a:bodyPr wrap="square">
            <a:spAutoFit/>
          </a:bodyPr>
          <a:lstStyle/>
          <a:p>
            <a:pPr marL="457200" lvl="0" indent="-457200">
              <a:buAutoNum type="arabicPeriod"/>
            </a:pPr>
            <a:r>
              <a:rPr lang="en-US" sz="2000" b="1" dirty="0">
                <a:latin typeface="Adobe Arabic" panose="02040503050201020203" pitchFamily="18" charset="-78"/>
                <a:cs typeface="Adobe Arabic" panose="02040503050201020203" pitchFamily="18" charset="-78"/>
              </a:rPr>
              <a:t> Create a project.</a:t>
            </a:r>
            <a:endParaRPr lang="en-US" sz="2000" dirty="0">
              <a:latin typeface="Adobe Arabic" panose="02040503050201020203" pitchFamily="18" charset="-78"/>
              <a:cs typeface="Adobe Arabic" panose="02040503050201020203" pitchFamily="18" charset="-78"/>
            </a:endParaRPr>
          </a:p>
          <a:p>
            <a:pPr algn="just"/>
            <a:r>
              <a:rPr lang="en-US" sz="2000" dirty="0">
                <a:latin typeface="Adobe Arabic" panose="02040503050201020203" pitchFamily="18" charset="-78"/>
                <a:cs typeface="Adobe Arabic" panose="02040503050201020203" pitchFamily="18" charset="-78"/>
              </a:rPr>
              <a:t>Create a project and define the project that we need to work on in Visual Studio 2022 tools. We decided to use Windows Form application because it is easy to use and suitable for simple games. To create this project, do the following: </a:t>
            </a:r>
          </a:p>
          <a:p>
            <a:r>
              <a:rPr lang="en-US" dirty="0">
                <a:latin typeface="Adobe Arabic" panose="02040503050201020203" pitchFamily="18" charset="-78"/>
                <a:cs typeface="Adobe Arabic" panose="02040503050201020203" pitchFamily="18" charset="-78"/>
              </a:rPr>
              <a:t> </a:t>
            </a: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dirty="0">
                <a:solidFill>
                  <a:schemeClr val="tx1">
                    <a:lumMod val="95000"/>
                    <a:lumOff val="5000"/>
                  </a:schemeClr>
                </a:solidFill>
                <a:effectLst/>
                <a:latin typeface="Adobe Garamond Pro Bold" panose="02020702060506020403" pitchFamily="18" charset="0"/>
              </a:rPr>
              <a:t>Coding Implementation</a:t>
            </a:r>
            <a:endParaRPr lang="en-US" spc="150" dirty="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pic>
        <p:nvPicPr>
          <p:cNvPr id="41" name="Picture 2" descr="Visual studio - Free logo icons">
            <a:extLst>
              <a:ext uri="{FF2B5EF4-FFF2-40B4-BE49-F238E27FC236}">
                <a16:creationId xmlns:a16="http://schemas.microsoft.com/office/drawing/2014/main" id="{B3147EA1-4E1C-6580-EA8A-07E29630DB9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224957" y="4698950"/>
            <a:ext cx="875589" cy="875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51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dirty="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3071661" cy="677108"/>
          </a:xfrm>
          <a:prstGeom prst="rect">
            <a:avLst/>
          </a:prstGeom>
          <a:noFill/>
        </p:spPr>
        <p:txBody>
          <a:bodyPr wrap="square">
            <a:spAutoFit/>
          </a:bodyPr>
          <a:lstStyle/>
          <a:p>
            <a:pPr marL="457200" lvl="0" indent="-457200">
              <a:buAutoNum type="arabicPeriod"/>
            </a:pPr>
            <a:r>
              <a:rPr lang="en-US" sz="2000" b="1" dirty="0">
                <a:latin typeface="Adobe Arabic" panose="02040503050201020203" pitchFamily="18" charset="-78"/>
                <a:cs typeface="Adobe Arabic" panose="02040503050201020203" pitchFamily="18" charset="-78"/>
              </a:rPr>
              <a:t> Create a project.</a:t>
            </a:r>
            <a:endParaRPr lang="en-US" sz="2000" dirty="0">
              <a:latin typeface="Adobe Arabic" panose="02040503050201020203" pitchFamily="18" charset="-78"/>
              <a:cs typeface="Adobe Arabic" panose="02040503050201020203" pitchFamily="18" charset="-78"/>
            </a:endParaRPr>
          </a:p>
          <a:p>
            <a:r>
              <a:rPr lang="en-US" dirty="0">
                <a:latin typeface="Adobe Arabic" panose="02040503050201020203" pitchFamily="18" charset="-78"/>
                <a:cs typeface="Adobe Arabic" panose="02040503050201020203" pitchFamily="18" charset="-78"/>
              </a:rPr>
              <a:t> </a:t>
            </a: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dirty="0">
                <a:solidFill>
                  <a:schemeClr val="tx1">
                    <a:lumMod val="95000"/>
                    <a:lumOff val="5000"/>
                  </a:schemeClr>
                </a:solidFill>
                <a:effectLst/>
                <a:latin typeface="Adobe Garamond Pro Bold" panose="02020702060506020403" pitchFamily="18" charset="0"/>
              </a:rPr>
              <a:t>Coding Implementation</a:t>
            </a:r>
            <a:endParaRPr lang="en-US" spc="150" dirty="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pic>
        <p:nvPicPr>
          <p:cNvPr id="26" name="Picture 25" descr="Graphical user interface, text&#10;&#10;Description automatically generated">
            <a:extLst>
              <a:ext uri="{FF2B5EF4-FFF2-40B4-BE49-F238E27FC236}">
                <a16:creationId xmlns:a16="http://schemas.microsoft.com/office/drawing/2014/main" id="{AA01CCC9-A00B-619C-E3B8-03F566DCC843}"/>
              </a:ext>
            </a:extLst>
          </p:cNvPr>
          <p:cNvPicPr>
            <a:picLocks noChangeAspect="1"/>
          </p:cNvPicPr>
          <p:nvPr/>
        </p:nvPicPr>
        <p:blipFill>
          <a:blip r:embed="rId31"/>
          <a:stretch>
            <a:fillRect/>
          </a:stretch>
        </p:blipFill>
        <p:spPr>
          <a:xfrm>
            <a:off x="2917832" y="3664231"/>
            <a:ext cx="4757572" cy="819177"/>
          </a:xfrm>
          <a:prstGeom prst="rect">
            <a:avLst/>
          </a:prstGeom>
        </p:spPr>
      </p:pic>
      <p:sp>
        <p:nvSpPr>
          <p:cNvPr id="33" name="TextBox 32">
            <a:extLst>
              <a:ext uri="{FF2B5EF4-FFF2-40B4-BE49-F238E27FC236}">
                <a16:creationId xmlns:a16="http://schemas.microsoft.com/office/drawing/2014/main" id="{ECAFC3D3-D743-3BE7-203E-33960020DD25}"/>
              </a:ext>
            </a:extLst>
          </p:cNvPr>
          <p:cNvSpPr txBox="1"/>
          <p:nvPr/>
        </p:nvSpPr>
        <p:spPr>
          <a:xfrm>
            <a:off x="2580155" y="2197958"/>
            <a:ext cx="2905760" cy="1477328"/>
          </a:xfrm>
          <a:prstGeom prst="rect">
            <a:avLst/>
          </a:prstGeom>
          <a:noFill/>
        </p:spPr>
        <p:txBody>
          <a:bodyPr wrap="square">
            <a:spAutoFit/>
          </a:bodyPr>
          <a:lstStyle/>
          <a:p>
            <a:r>
              <a:rPr lang="en-US" dirty="0">
                <a:latin typeface="Adobe Arabic" panose="02040503050201020203" pitchFamily="18" charset="-78"/>
                <a:cs typeface="Adobe Arabic" panose="02040503050201020203" pitchFamily="18" charset="-78"/>
              </a:rPr>
              <a:t>- Step 1 : Open Visual Studio 2022 tools</a:t>
            </a:r>
          </a:p>
          <a:p>
            <a:r>
              <a:rPr lang="en-US" dirty="0">
                <a:latin typeface="Adobe Arabic" panose="02040503050201020203" pitchFamily="18" charset="-78"/>
                <a:cs typeface="Adobe Arabic" panose="02040503050201020203" pitchFamily="18" charset="-78"/>
              </a:rPr>
              <a:t>- Step 2 : Select Create a new project.</a:t>
            </a:r>
          </a:p>
          <a:p>
            <a:r>
              <a:rPr lang="en-US" dirty="0">
                <a:latin typeface="Adobe Arabic" panose="02040503050201020203" pitchFamily="18" charset="-78"/>
                <a:cs typeface="Adobe Arabic" panose="02040503050201020203" pitchFamily="18" charset="-78"/>
              </a:rPr>
              <a:t>- Step 3 : Select Windows Forms App(</a:t>
            </a:r>
            <a:r>
              <a:rPr lang="en-US" dirty="0" err="1">
                <a:latin typeface="Adobe Arabic" panose="02040503050201020203" pitchFamily="18" charset="-78"/>
                <a:cs typeface="Adobe Arabic" panose="02040503050201020203" pitchFamily="18" charset="-78"/>
              </a:rPr>
              <a:t>.Net</a:t>
            </a:r>
            <a:r>
              <a:rPr lang="en-US" dirty="0">
                <a:latin typeface="Adobe Arabic" panose="02040503050201020203" pitchFamily="18" charset="-78"/>
                <a:cs typeface="Adobe Arabic" panose="02040503050201020203" pitchFamily="18" charset="-78"/>
              </a:rPr>
              <a:t> Framework) and Click Next .</a:t>
            </a:r>
          </a:p>
        </p:txBody>
      </p:sp>
      <p:sp>
        <p:nvSpPr>
          <p:cNvPr id="39" name="TextBox 38">
            <a:extLst>
              <a:ext uri="{FF2B5EF4-FFF2-40B4-BE49-F238E27FC236}">
                <a16:creationId xmlns:a16="http://schemas.microsoft.com/office/drawing/2014/main" id="{C64111B5-FE84-F9AE-E86A-E24A4D7D6510}"/>
              </a:ext>
            </a:extLst>
          </p:cNvPr>
          <p:cNvSpPr txBox="1"/>
          <p:nvPr/>
        </p:nvSpPr>
        <p:spPr>
          <a:xfrm>
            <a:off x="2580155" y="4451527"/>
            <a:ext cx="4155440" cy="1047979"/>
          </a:xfrm>
          <a:prstGeom prst="rect">
            <a:avLst/>
          </a:prstGeom>
          <a:noFill/>
        </p:spPr>
        <p:txBody>
          <a:bodyPr wrap="square">
            <a:spAutoFit/>
          </a:bodyPr>
          <a:lstStyle/>
          <a:p>
            <a:pPr marL="914400" marR="0">
              <a:lnSpc>
                <a:spcPct val="115000"/>
              </a:lnSpc>
              <a:spcBef>
                <a:spcPts val="0"/>
              </a:spcBef>
              <a:spcAft>
                <a:spcPts val="0"/>
              </a:spcAft>
            </a:pPr>
            <a:r>
              <a:rPr lang="en-US" sz="1800"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Step 4 : Enter a name for the project and select the path to save the project and then Create.</a:t>
            </a:r>
            <a:endParaRPr lang="en-US" sz="1400" dirty="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41" name="Picture 2" descr="Visual studio - Free logo icons">
            <a:extLst>
              <a:ext uri="{FF2B5EF4-FFF2-40B4-BE49-F238E27FC236}">
                <a16:creationId xmlns:a16="http://schemas.microsoft.com/office/drawing/2014/main" id="{B3147EA1-4E1C-6580-EA8A-07E29630DB9B}"/>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224957" y="4698950"/>
            <a:ext cx="875589" cy="875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23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dirty="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00110"/>
          </a:xfrm>
          <a:prstGeom prst="rect">
            <a:avLst/>
          </a:prstGeom>
          <a:noFill/>
        </p:spPr>
        <p:txBody>
          <a:bodyPr wrap="square">
            <a:spAutoFit/>
          </a:bodyPr>
          <a:lstStyle/>
          <a:p>
            <a:pPr lvl="0"/>
            <a:r>
              <a:rPr lang="en-US" sz="2000" b="1" dirty="0">
                <a:latin typeface="Adobe Arabic" panose="02040503050201020203" pitchFamily="18" charset="-78"/>
                <a:cs typeface="Adobe Arabic" panose="02040503050201020203" pitchFamily="18" charset="-78"/>
              </a:rPr>
              <a:t>2.       </a:t>
            </a:r>
            <a:r>
              <a:rPr lang="en-US" sz="2000" b="1"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Improved interface and functions in the interface.</a:t>
            </a:r>
            <a:endParaRPr lang="en-US" b="1" dirty="0">
              <a:latin typeface="Adobe Arabic" panose="02040503050201020203" pitchFamily="18" charset="-78"/>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dirty="0">
                <a:solidFill>
                  <a:schemeClr val="tx1">
                    <a:lumMod val="95000"/>
                    <a:lumOff val="5000"/>
                  </a:schemeClr>
                </a:solidFill>
                <a:effectLst/>
                <a:latin typeface="Adobe Garamond Pro Bold" panose="02020702060506020403" pitchFamily="18" charset="0"/>
              </a:rPr>
              <a:t>Coding Implementation</a:t>
            </a:r>
            <a:endParaRPr lang="en-US" spc="150" dirty="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24" name="TextBox 23">
            <a:extLst>
              <a:ext uri="{FF2B5EF4-FFF2-40B4-BE49-F238E27FC236}">
                <a16:creationId xmlns:a16="http://schemas.microsoft.com/office/drawing/2014/main" id="{577F10F4-5951-473B-56FC-7063080E3761}"/>
              </a:ext>
            </a:extLst>
          </p:cNvPr>
          <p:cNvSpPr txBox="1"/>
          <p:nvPr/>
        </p:nvSpPr>
        <p:spPr>
          <a:xfrm>
            <a:off x="1422687" y="2293799"/>
            <a:ext cx="4673313" cy="2640723"/>
          </a:xfrm>
          <a:prstGeom prst="rect">
            <a:avLst/>
          </a:prstGeom>
          <a:noFill/>
        </p:spPr>
        <p:txBody>
          <a:bodyPr wrap="square">
            <a:spAutoFit/>
          </a:bodyPr>
          <a:lstStyle/>
          <a:p>
            <a:pPr marL="914400" marR="0" algn="just">
              <a:lnSpc>
                <a:spcPct val="115000"/>
              </a:lnSpc>
              <a:spcBef>
                <a:spcPts val="0"/>
              </a:spcBef>
              <a:spcAft>
                <a:spcPts val="0"/>
              </a:spcAft>
            </a:pPr>
            <a:r>
              <a:rPr lang="en-US"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Although we already have graphics for the interfaces, there is still something that has to be built in code for the interface to be complete.</a:t>
            </a:r>
            <a:endParaRPr lang="en-US" dirty="0">
              <a:effectLst/>
              <a:latin typeface="Adobe Arabic" panose="02040503050201020203" pitchFamily="18" charset="-78"/>
              <a:ea typeface="Calibri" panose="020F0502020204030204" pitchFamily="34" charset="0"/>
              <a:cs typeface="Adobe Arabic" panose="02040503050201020203" pitchFamily="18" charset="-78"/>
            </a:endParaRPr>
          </a:p>
          <a:p>
            <a:pPr marL="914400" marR="0" algn="just">
              <a:lnSpc>
                <a:spcPct val="115000"/>
              </a:lnSpc>
              <a:spcBef>
                <a:spcPts val="0"/>
              </a:spcBef>
              <a:spcAft>
                <a:spcPts val="0"/>
              </a:spcAft>
            </a:pPr>
            <a:r>
              <a:rPr lang="en-US" b="1"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Option :</a:t>
            </a:r>
            <a:endParaRPr lang="en-US" dirty="0">
              <a:effectLst/>
              <a:latin typeface="Adobe Arabic" panose="02040503050201020203" pitchFamily="18" charset="-78"/>
              <a:ea typeface="Calibri" panose="020F0502020204030204" pitchFamily="34" charset="0"/>
              <a:cs typeface="Adobe Arabic" panose="02040503050201020203" pitchFamily="18" charset="-78"/>
            </a:endParaRPr>
          </a:p>
          <a:p>
            <a:pPr marL="914400" marR="0" algn="just">
              <a:lnSpc>
                <a:spcPct val="115000"/>
              </a:lnSpc>
              <a:spcBef>
                <a:spcPts val="0"/>
              </a:spcBef>
              <a:spcAft>
                <a:spcPts val="0"/>
              </a:spcAft>
            </a:pPr>
            <a:r>
              <a:rPr lang="en-US"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This is the demo interface that we have included: background and buttons, Label, </a:t>
            </a:r>
            <a:r>
              <a:rPr lang="en-US" dirty="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PictureBox</a:t>
            </a:r>
            <a:r>
              <a:rPr lang="en-US"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In which the red box boxes that I marked are the areas where the code needs to be executed to execute.</a:t>
            </a:r>
            <a:endParaRPr lang="en-US" dirty="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19" name="Picture 18" descr="Graphical user interface&#10;&#10;Description automatically generated">
            <a:extLst>
              <a:ext uri="{FF2B5EF4-FFF2-40B4-BE49-F238E27FC236}">
                <a16:creationId xmlns:a16="http://schemas.microsoft.com/office/drawing/2014/main" id="{9A35C46A-CE27-2BD7-64F6-5FCB16A50A72}"/>
              </a:ext>
            </a:extLst>
          </p:cNvPr>
          <p:cNvPicPr>
            <a:picLocks noChangeAspect="1"/>
          </p:cNvPicPr>
          <p:nvPr/>
        </p:nvPicPr>
        <p:blipFill>
          <a:blip r:embed="rId31"/>
          <a:stretch>
            <a:fillRect/>
          </a:stretch>
        </p:blipFill>
        <p:spPr>
          <a:xfrm>
            <a:off x="6148511" y="2385994"/>
            <a:ext cx="3438525" cy="3005496"/>
          </a:xfrm>
          <a:prstGeom prst="rect">
            <a:avLst/>
          </a:prstGeom>
        </p:spPr>
      </p:pic>
    </p:spTree>
    <p:extLst>
      <p:ext uri="{BB962C8B-B14F-4D97-AF65-F5344CB8AC3E}">
        <p14:creationId xmlns:p14="http://schemas.microsoft.com/office/powerpoint/2010/main" val="73536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dirty="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00110"/>
          </a:xfrm>
          <a:prstGeom prst="rect">
            <a:avLst/>
          </a:prstGeom>
          <a:noFill/>
        </p:spPr>
        <p:txBody>
          <a:bodyPr wrap="square">
            <a:spAutoFit/>
          </a:bodyPr>
          <a:lstStyle/>
          <a:p>
            <a:pPr lvl="0"/>
            <a:r>
              <a:rPr lang="en-US" sz="2000" b="1" dirty="0">
                <a:latin typeface="Adobe Arabic" panose="02040503050201020203" pitchFamily="18" charset="-78"/>
                <a:cs typeface="Adobe Arabic" panose="02040503050201020203" pitchFamily="18" charset="-78"/>
              </a:rPr>
              <a:t>2.       </a:t>
            </a:r>
            <a:r>
              <a:rPr lang="en-US" sz="2000" b="1"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Improved interface and functions in the interface.</a:t>
            </a:r>
            <a:endParaRPr lang="en-US" b="1" dirty="0">
              <a:latin typeface="Adobe Arabic" panose="02040503050201020203" pitchFamily="18" charset="-78"/>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dirty="0">
                <a:solidFill>
                  <a:schemeClr val="tx1">
                    <a:lumMod val="95000"/>
                    <a:lumOff val="5000"/>
                  </a:schemeClr>
                </a:solidFill>
                <a:effectLst/>
                <a:latin typeface="Adobe Garamond Pro Bold" panose="02020702060506020403" pitchFamily="18" charset="0"/>
              </a:rPr>
              <a:t>Coding Implementation</a:t>
            </a:r>
            <a:endParaRPr lang="en-US" spc="150" dirty="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24" name="TextBox 23">
            <a:extLst>
              <a:ext uri="{FF2B5EF4-FFF2-40B4-BE49-F238E27FC236}">
                <a16:creationId xmlns:a16="http://schemas.microsoft.com/office/drawing/2014/main" id="{577F10F4-5951-473B-56FC-7063080E3761}"/>
              </a:ext>
            </a:extLst>
          </p:cNvPr>
          <p:cNvSpPr txBox="1"/>
          <p:nvPr/>
        </p:nvSpPr>
        <p:spPr>
          <a:xfrm>
            <a:off x="1422687" y="2293799"/>
            <a:ext cx="5293073" cy="1047979"/>
          </a:xfrm>
          <a:prstGeom prst="rect">
            <a:avLst/>
          </a:prstGeom>
          <a:noFill/>
        </p:spPr>
        <p:txBody>
          <a:bodyPr wrap="square">
            <a:spAutoFit/>
          </a:bodyPr>
          <a:lstStyle/>
          <a:p>
            <a:pPr marL="914400" marR="0" algn="just">
              <a:lnSpc>
                <a:spcPct val="115000"/>
              </a:lnSpc>
              <a:spcBef>
                <a:spcPts val="0"/>
              </a:spcBef>
              <a:spcAft>
                <a:spcPts val="0"/>
              </a:spcAft>
            </a:pPr>
            <a:r>
              <a:rPr lang="en-US" sz="1800"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First, we will set the necessary user variables, we will set all the relevant variables in the Form Option.</a:t>
            </a:r>
            <a:endParaRPr lang="en-US" sz="1800" dirty="0">
              <a:effectLst/>
              <a:latin typeface="Adobe Arabic" panose="02040503050201020203" pitchFamily="18" charset="-78"/>
              <a:ea typeface="Calibri" panose="020F0502020204030204" pitchFamily="34" charset="0"/>
              <a:cs typeface="Adobe Arabic" panose="02040503050201020203" pitchFamily="18" charset="-78"/>
            </a:endParaRPr>
          </a:p>
          <a:p>
            <a:pPr marL="914400" marR="0" algn="just">
              <a:lnSpc>
                <a:spcPct val="115000"/>
              </a:lnSpc>
              <a:spcBef>
                <a:spcPts val="0"/>
              </a:spcBef>
              <a:spcAft>
                <a:spcPts val="0"/>
              </a:spcAft>
            </a:pPr>
            <a:endParaRPr lang="en-US" sz="1800" dirty="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19" name="Picture 18">
            <a:extLst>
              <a:ext uri="{FF2B5EF4-FFF2-40B4-BE49-F238E27FC236}">
                <a16:creationId xmlns:a16="http://schemas.microsoft.com/office/drawing/2014/main" id="{27E87E2C-3192-DF91-33E9-093FBAC02142}"/>
              </a:ext>
            </a:extLst>
          </p:cNvPr>
          <p:cNvPicPr>
            <a:picLocks noChangeAspect="1"/>
          </p:cNvPicPr>
          <p:nvPr/>
        </p:nvPicPr>
        <p:blipFill>
          <a:blip r:embed="rId31"/>
          <a:stretch>
            <a:fillRect/>
          </a:stretch>
        </p:blipFill>
        <p:spPr>
          <a:xfrm>
            <a:off x="2390858" y="3035455"/>
            <a:ext cx="5178553" cy="1138121"/>
          </a:xfrm>
          <a:prstGeom prst="rect">
            <a:avLst/>
          </a:prstGeom>
        </p:spPr>
      </p:pic>
    </p:spTree>
    <p:extLst>
      <p:ext uri="{BB962C8B-B14F-4D97-AF65-F5344CB8AC3E}">
        <p14:creationId xmlns:p14="http://schemas.microsoft.com/office/powerpoint/2010/main" val="1450117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dirty="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00110"/>
          </a:xfrm>
          <a:prstGeom prst="rect">
            <a:avLst/>
          </a:prstGeom>
          <a:noFill/>
        </p:spPr>
        <p:txBody>
          <a:bodyPr wrap="square">
            <a:spAutoFit/>
          </a:bodyPr>
          <a:lstStyle/>
          <a:p>
            <a:pPr lvl="0"/>
            <a:r>
              <a:rPr lang="en-US" sz="2000" b="1" dirty="0">
                <a:latin typeface="Adobe Arabic" panose="02040503050201020203" pitchFamily="18" charset="-78"/>
                <a:cs typeface="Adobe Arabic" panose="02040503050201020203" pitchFamily="18" charset="-78"/>
              </a:rPr>
              <a:t>2.       </a:t>
            </a:r>
            <a:r>
              <a:rPr lang="en-US" sz="2000" b="1"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Improved interface and functions in the interface.</a:t>
            </a:r>
            <a:endParaRPr lang="en-US" b="1" dirty="0">
              <a:latin typeface="Adobe Arabic" panose="02040503050201020203" pitchFamily="18" charset="-78"/>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dirty="0">
                <a:solidFill>
                  <a:schemeClr val="tx1">
                    <a:lumMod val="95000"/>
                    <a:lumOff val="5000"/>
                  </a:schemeClr>
                </a:solidFill>
                <a:effectLst/>
                <a:latin typeface="Adobe Garamond Pro Bold" panose="02020702060506020403" pitchFamily="18" charset="0"/>
              </a:rPr>
              <a:t>Coding Implementation</a:t>
            </a:r>
            <a:endParaRPr lang="en-US" spc="150" dirty="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13" name="TextBox 12">
            <a:extLst>
              <a:ext uri="{FF2B5EF4-FFF2-40B4-BE49-F238E27FC236}">
                <a16:creationId xmlns:a16="http://schemas.microsoft.com/office/drawing/2014/main" id="{4AFA9885-7E4E-07D5-AD82-1BC055C3582B}"/>
              </a:ext>
            </a:extLst>
          </p:cNvPr>
          <p:cNvSpPr txBox="1"/>
          <p:nvPr/>
        </p:nvSpPr>
        <p:spPr>
          <a:xfrm>
            <a:off x="2224957" y="2243925"/>
            <a:ext cx="6640014" cy="729430"/>
          </a:xfrm>
          <a:prstGeom prst="rect">
            <a:avLst/>
          </a:prstGeom>
          <a:noFill/>
        </p:spPr>
        <p:txBody>
          <a:bodyPr wrap="square">
            <a:spAutoFit/>
          </a:bodyPr>
          <a:lstStyle/>
          <a:p>
            <a:pPr marR="0" algn="just">
              <a:lnSpc>
                <a:spcPct val="115000"/>
              </a:lnSpc>
              <a:spcBef>
                <a:spcPts val="0"/>
              </a:spcBef>
              <a:spcAft>
                <a:spcPts val="0"/>
              </a:spcAft>
            </a:pPr>
            <a:r>
              <a:rPr lang="en-US"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We will first proceed to get the entire list of spaceships that the player owns and save into the </a:t>
            </a:r>
            <a:r>
              <a:rPr lang="en-US" dirty="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ListSpaceShip</a:t>
            </a:r>
            <a:r>
              <a:rPr lang="en-US"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array.</a:t>
            </a:r>
            <a:endParaRPr lang="en-US" dirty="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22" name="Picture 21" descr="Text&#10;&#10;Description automatically generated">
            <a:extLst>
              <a:ext uri="{FF2B5EF4-FFF2-40B4-BE49-F238E27FC236}">
                <a16:creationId xmlns:a16="http://schemas.microsoft.com/office/drawing/2014/main" id="{C04FB259-9F6C-1713-ADF0-C3A7334E3C39}"/>
              </a:ext>
            </a:extLst>
          </p:cNvPr>
          <p:cNvPicPr>
            <a:picLocks noChangeAspect="1"/>
          </p:cNvPicPr>
          <p:nvPr/>
        </p:nvPicPr>
        <p:blipFill>
          <a:blip r:embed="rId31"/>
          <a:stretch>
            <a:fillRect/>
          </a:stretch>
        </p:blipFill>
        <p:spPr>
          <a:xfrm>
            <a:off x="2368134" y="3429000"/>
            <a:ext cx="6394656" cy="1624366"/>
          </a:xfrm>
          <a:prstGeom prst="rect">
            <a:avLst/>
          </a:prstGeom>
        </p:spPr>
      </p:pic>
    </p:spTree>
    <p:extLst>
      <p:ext uri="{BB962C8B-B14F-4D97-AF65-F5344CB8AC3E}">
        <p14:creationId xmlns:p14="http://schemas.microsoft.com/office/powerpoint/2010/main" val="225651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dirty="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00110"/>
          </a:xfrm>
          <a:prstGeom prst="rect">
            <a:avLst/>
          </a:prstGeom>
          <a:noFill/>
        </p:spPr>
        <p:txBody>
          <a:bodyPr wrap="square">
            <a:spAutoFit/>
          </a:bodyPr>
          <a:lstStyle/>
          <a:p>
            <a:pPr lvl="0"/>
            <a:r>
              <a:rPr lang="en-US" sz="2000" b="1" dirty="0">
                <a:latin typeface="Adobe Arabic" panose="02040503050201020203" pitchFamily="18" charset="-78"/>
                <a:cs typeface="Adobe Arabic" panose="02040503050201020203" pitchFamily="18" charset="-78"/>
              </a:rPr>
              <a:t>2.       </a:t>
            </a:r>
            <a:r>
              <a:rPr lang="en-US" sz="2000" b="1"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Improved interface and functions in the interface.</a:t>
            </a:r>
            <a:endParaRPr lang="en-US" b="1" dirty="0">
              <a:latin typeface="Adobe Arabic" panose="02040503050201020203" pitchFamily="18" charset="-78"/>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dirty="0">
                <a:solidFill>
                  <a:schemeClr val="tx1">
                    <a:lumMod val="95000"/>
                    <a:lumOff val="5000"/>
                  </a:schemeClr>
                </a:solidFill>
                <a:effectLst/>
                <a:latin typeface="Adobe Garamond Pro Bold" panose="02020702060506020403" pitchFamily="18" charset="0"/>
              </a:rPr>
              <a:t>Coding Implementation</a:t>
            </a:r>
            <a:endParaRPr lang="en-US" spc="150" dirty="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13" name="TextBox 12">
            <a:extLst>
              <a:ext uri="{FF2B5EF4-FFF2-40B4-BE49-F238E27FC236}">
                <a16:creationId xmlns:a16="http://schemas.microsoft.com/office/drawing/2014/main" id="{4AFA9885-7E4E-07D5-AD82-1BC055C3582B}"/>
              </a:ext>
            </a:extLst>
          </p:cNvPr>
          <p:cNvSpPr txBox="1"/>
          <p:nvPr/>
        </p:nvSpPr>
        <p:spPr>
          <a:xfrm>
            <a:off x="1479981" y="2243925"/>
            <a:ext cx="7384990" cy="1685077"/>
          </a:xfrm>
          <a:prstGeom prst="rect">
            <a:avLst/>
          </a:prstGeom>
          <a:noFill/>
        </p:spPr>
        <p:txBody>
          <a:bodyPr wrap="square">
            <a:spAutoFit/>
          </a:bodyPr>
          <a:lstStyle/>
          <a:p>
            <a:pPr marL="914400" marR="0" algn="just">
              <a:lnSpc>
                <a:spcPct val="115000"/>
              </a:lnSpc>
              <a:spcBef>
                <a:spcPts val="0"/>
              </a:spcBef>
              <a:spcAft>
                <a:spcPts val="0"/>
              </a:spcAft>
            </a:pPr>
            <a:r>
              <a:rPr lang="en-US" sz="1800"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We then rely on the </a:t>
            </a:r>
            <a:r>
              <a:rPr lang="en-US" sz="1800" dirty="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ListSpaceShip</a:t>
            </a:r>
            <a:r>
              <a:rPr lang="en-US" sz="1800"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array to retrieve the spaceships in the system data into the display area.</a:t>
            </a:r>
          </a:p>
          <a:p>
            <a:pPr marL="914400" marR="0" algn="just">
              <a:lnSpc>
                <a:spcPct val="115000"/>
              </a:lnSpc>
              <a:spcBef>
                <a:spcPts val="0"/>
              </a:spcBef>
              <a:spcAft>
                <a:spcPts val="0"/>
              </a:spcAft>
            </a:pPr>
            <a:r>
              <a:rPr lang="en-US" sz="1800" dirty="0">
                <a:effectLst/>
                <a:latin typeface="Adobe Arabic" panose="02040503050201020203" pitchFamily="18" charset="-78"/>
                <a:ea typeface="Calibri" panose="020F0502020204030204" pitchFamily="34" charset="0"/>
                <a:cs typeface="Adobe Arabic" panose="02040503050201020203" pitchFamily="18" charset="-78"/>
              </a:rPr>
              <a:t>For </a:t>
            </a:r>
            <a:r>
              <a:rPr lang="en-US" sz="1800" dirty="0" err="1">
                <a:effectLst/>
                <a:latin typeface="Adobe Arabic" panose="02040503050201020203" pitchFamily="18" charset="-78"/>
                <a:ea typeface="Calibri" panose="020F0502020204030204" pitchFamily="34" charset="0"/>
                <a:cs typeface="Adobe Arabic" panose="02040503050201020203" pitchFamily="18" charset="-78"/>
              </a:rPr>
              <a:t>SpaceShipTop</a:t>
            </a:r>
            <a:r>
              <a:rPr lang="en-US" sz="1800" dirty="0">
                <a:effectLst/>
                <a:latin typeface="Adobe Arabic" panose="02040503050201020203" pitchFamily="18" charset="-78"/>
                <a:ea typeface="Calibri" panose="020F0502020204030204" pitchFamily="34" charset="0"/>
                <a:cs typeface="Adobe Arabic" panose="02040503050201020203" pitchFamily="18" charset="-78"/>
              </a:rPr>
              <a:t> is the area shown above, </a:t>
            </a:r>
            <a:r>
              <a:rPr lang="en-US" sz="1800" dirty="0" err="1">
                <a:effectLst/>
                <a:latin typeface="Adobe Arabic" panose="02040503050201020203" pitchFamily="18" charset="-78"/>
                <a:ea typeface="Calibri" panose="020F0502020204030204" pitchFamily="34" charset="0"/>
                <a:cs typeface="Adobe Arabic" panose="02040503050201020203" pitchFamily="18" charset="-78"/>
              </a:rPr>
              <a:t>SpaceShipBottom</a:t>
            </a:r>
            <a:r>
              <a:rPr lang="en-US" sz="1800" dirty="0">
                <a:effectLst/>
                <a:latin typeface="Adobe Arabic" panose="02040503050201020203" pitchFamily="18" charset="-78"/>
                <a:ea typeface="Calibri" panose="020F0502020204030204" pitchFamily="34" charset="0"/>
                <a:cs typeface="Adobe Arabic" panose="02040503050201020203" pitchFamily="18" charset="-78"/>
              </a:rPr>
              <a:t> is the area shown below.</a:t>
            </a:r>
          </a:p>
          <a:p>
            <a:pPr marL="914400" marR="0" algn="just">
              <a:lnSpc>
                <a:spcPct val="115000"/>
              </a:lnSpc>
              <a:spcBef>
                <a:spcPts val="0"/>
              </a:spcBef>
              <a:spcAft>
                <a:spcPts val="0"/>
              </a:spcAft>
            </a:pPr>
            <a:r>
              <a:rPr lang="en-US" sz="1800" dirty="0">
                <a:effectLst/>
                <a:latin typeface="Adobe Arabic" panose="02040503050201020203" pitchFamily="18" charset="-78"/>
                <a:ea typeface="Calibri" panose="020F0502020204030204" pitchFamily="34" charset="0"/>
                <a:cs typeface="Adobe Arabic" panose="02040503050201020203" pitchFamily="18" charset="-78"/>
              </a:rPr>
              <a:t>For the selected spaceship display area, we rely on the player's data to display the craft, with the artwork showing the spacecraft's name.</a:t>
            </a:r>
          </a:p>
        </p:txBody>
      </p:sp>
      <p:pic>
        <p:nvPicPr>
          <p:cNvPr id="19" name="Picture 18" descr="Text&#10;&#10;Description automatically generated">
            <a:extLst>
              <a:ext uri="{FF2B5EF4-FFF2-40B4-BE49-F238E27FC236}">
                <a16:creationId xmlns:a16="http://schemas.microsoft.com/office/drawing/2014/main" id="{D362C6A2-FF82-1A24-9949-34523773AA59}"/>
              </a:ext>
            </a:extLst>
          </p:cNvPr>
          <p:cNvPicPr>
            <a:picLocks noChangeAspect="1"/>
          </p:cNvPicPr>
          <p:nvPr/>
        </p:nvPicPr>
        <p:blipFill>
          <a:blip r:embed="rId31"/>
          <a:stretch>
            <a:fillRect/>
          </a:stretch>
        </p:blipFill>
        <p:spPr>
          <a:xfrm>
            <a:off x="2537936" y="3894224"/>
            <a:ext cx="3864927" cy="879542"/>
          </a:xfrm>
          <a:prstGeom prst="rect">
            <a:avLst/>
          </a:prstGeom>
        </p:spPr>
      </p:pic>
      <p:pic>
        <p:nvPicPr>
          <p:cNvPr id="23" name="Picture 22" descr="Text&#10;&#10;Description automatically generated">
            <a:extLst>
              <a:ext uri="{FF2B5EF4-FFF2-40B4-BE49-F238E27FC236}">
                <a16:creationId xmlns:a16="http://schemas.microsoft.com/office/drawing/2014/main" id="{EF373FD1-784B-5644-7FD9-4638422EBCCD}"/>
              </a:ext>
            </a:extLst>
          </p:cNvPr>
          <p:cNvPicPr>
            <a:picLocks noChangeAspect="1"/>
          </p:cNvPicPr>
          <p:nvPr/>
        </p:nvPicPr>
        <p:blipFill>
          <a:blip r:embed="rId32"/>
          <a:stretch>
            <a:fillRect/>
          </a:stretch>
        </p:blipFill>
        <p:spPr>
          <a:xfrm>
            <a:off x="4135120" y="4826663"/>
            <a:ext cx="4434522" cy="899750"/>
          </a:xfrm>
          <a:prstGeom prst="rect">
            <a:avLst/>
          </a:prstGeom>
        </p:spPr>
      </p:pic>
    </p:spTree>
    <p:extLst>
      <p:ext uri="{BB962C8B-B14F-4D97-AF65-F5344CB8AC3E}">
        <p14:creationId xmlns:p14="http://schemas.microsoft.com/office/powerpoint/2010/main" val="217002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 name="Rectangle: Rounded Corners 1270">
            <a:extLst>
              <a:ext uri="{FF2B5EF4-FFF2-40B4-BE49-F238E27FC236}">
                <a16:creationId xmlns:a16="http://schemas.microsoft.com/office/drawing/2014/main" id="{A0D54D37-C792-7B1B-791C-DA2CF17F3A9B}"/>
              </a:ext>
            </a:extLst>
          </p:cNvPr>
          <p:cNvSpPr/>
          <p:nvPr/>
        </p:nvSpPr>
        <p:spPr>
          <a:xfrm>
            <a:off x="10499740" y="1620119"/>
            <a:ext cx="238977" cy="238977"/>
          </a:xfrm>
          <a:prstGeom prst="roundRect">
            <a:avLst/>
          </a:prstGeom>
          <a:solidFill>
            <a:srgbClr val="9B79E7"/>
          </a:solidFill>
          <a:ln>
            <a:noFill/>
          </a:ln>
          <a:effectLst>
            <a:outerShdw blurRad="50800" dist="381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1C44B88-68CE-4BB9-388A-287DE070A984}"/>
              </a:ext>
            </a:extLst>
          </p:cNvPr>
          <p:cNvGrpSpPr/>
          <p:nvPr/>
        </p:nvGrpSpPr>
        <p:grpSpPr>
          <a:xfrm>
            <a:off x="2124060" y="3840340"/>
            <a:ext cx="1571512" cy="2006012"/>
            <a:chOff x="2124060" y="3840340"/>
            <a:chExt cx="1571512" cy="2006012"/>
          </a:xfrm>
        </p:grpSpPr>
        <p:grpSp>
          <p:nvGrpSpPr>
            <p:cNvPr id="1248" name="Group 1247">
              <a:extLst>
                <a:ext uri="{FF2B5EF4-FFF2-40B4-BE49-F238E27FC236}">
                  <a16:creationId xmlns:a16="http://schemas.microsoft.com/office/drawing/2014/main" id="{B29EEFC6-9CA8-6A0B-67CF-458D8EE0F341}"/>
                </a:ext>
              </a:extLst>
            </p:cNvPr>
            <p:cNvGrpSpPr/>
            <p:nvPr/>
          </p:nvGrpSpPr>
          <p:grpSpPr>
            <a:xfrm>
              <a:off x="2124060" y="3840340"/>
              <a:ext cx="1571512" cy="2006012"/>
              <a:chOff x="6842774" y="1418800"/>
              <a:chExt cx="2023826" cy="2583384"/>
            </a:xfrm>
          </p:grpSpPr>
          <p:sp>
            <p:nvSpPr>
              <p:cNvPr id="1216" name="Rectangle: Rounded Corners 1215">
                <a:extLst>
                  <a:ext uri="{FF2B5EF4-FFF2-40B4-BE49-F238E27FC236}">
                    <a16:creationId xmlns:a16="http://schemas.microsoft.com/office/drawing/2014/main" id="{71B69794-9673-F224-BD6C-D9FA97DFE63E}"/>
                  </a:ext>
                </a:extLst>
              </p:cNvPr>
              <p:cNvSpPr/>
              <p:nvPr/>
            </p:nvSpPr>
            <p:spPr>
              <a:xfrm>
                <a:off x="6842774" y="1418800"/>
                <a:ext cx="2023826" cy="2583384"/>
              </a:xfrm>
              <a:prstGeom prst="roundRect">
                <a:avLst>
                  <a:gd name="adj" fmla="val 5105"/>
                </a:avLst>
              </a:prstGeom>
              <a:solidFill>
                <a:srgbClr val="FDFDFD"/>
              </a:solidFill>
              <a:ln>
                <a:noFill/>
              </a:ln>
              <a:effectLst>
                <a:outerShdw blurRad="279400" dist="3683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8" name="TextBox 1217">
                <a:extLst>
                  <a:ext uri="{FF2B5EF4-FFF2-40B4-BE49-F238E27FC236}">
                    <a16:creationId xmlns:a16="http://schemas.microsoft.com/office/drawing/2014/main" id="{A787E5B5-1460-73EF-DD6E-0FA1CF210DF6}"/>
                  </a:ext>
                </a:extLst>
              </p:cNvPr>
              <p:cNvSpPr txBox="1"/>
              <p:nvPr/>
            </p:nvSpPr>
            <p:spPr>
              <a:xfrm>
                <a:off x="7336774" y="3555762"/>
                <a:ext cx="1014125" cy="396362"/>
              </a:xfrm>
              <a:prstGeom prst="rect">
                <a:avLst/>
              </a:prstGeom>
              <a:noFill/>
              <a:ln>
                <a:noFill/>
              </a:ln>
            </p:spPr>
            <p:txBody>
              <a:bodyPr wrap="square">
                <a:spAutoFit/>
              </a:bodyPr>
              <a:lstStyle/>
              <a:p>
                <a:pPr algn="ctr"/>
                <a:r>
                  <a:rPr lang="en-US" sz="1400" spc="150" dirty="0">
                    <a:ln w="3175">
                      <a:noFill/>
                    </a:ln>
                    <a:solidFill>
                      <a:srgbClr val="5A5A5A"/>
                    </a:solidFill>
                    <a:latin typeface="Adobe Arabic" panose="02040503050201020203" pitchFamily="18" charset="-78"/>
                    <a:cs typeface="Adobe Arabic" panose="02040503050201020203" pitchFamily="18" charset="-78"/>
                  </a:rPr>
                  <a:t>More </a:t>
                </a:r>
                <a:endParaRPr lang="en-US" sz="1400" b="1" spc="-150"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endParaRPr>
              </a:p>
            </p:txBody>
          </p:sp>
          <p:sp>
            <p:nvSpPr>
              <p:cNvPr id="1219" name="Oval 1218">
                <a:extLst>
                  <a:ext uri="{FF2B5EF4-FFF2-40B4-BE49-F238E27FC236}">
                    <a16:creationId xmlns:a16="http://schemas.microsoft.com/office/drawing/2014/main" id="{75E103DF-CBE3-672A-F19F-72A1AFDF5468}"/>
                  </a:ext>
                </a:extLst>
              </p:cNvPr>
              <p:cNvSpPr/>
              <p:nvPr/>
            </p:nvSpPr>
            <p:spPr>
              <a:xfrm flipV="1">
                <a:off x="8681163" y="1574150"/>
                <a:ext cx="43301" cy="43301"/>
              </a:xfrm>
              <a:prstGeom prst="ellipse">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Oval 1219">
                <a:extLst>
                  <a:ext uri="{FF2B5EF4-FFF2-40B4-BE49-F238E27FC236}">
                    <a16:creationId xmlns:a16="http://schemas.microsoft.com/office/drawing/2014/main" id="{DDEEE6E2-8344-60D5-7C74-5202EAC9F463}"/>
                  </a:ext>
                </a:extLst>
              </p:cNvPr>
              <p:cNvSpPr/>
              <p:nvPr/>
            </p:nvSpPr>
            <p:spPr>
              <a:xfrm flipV="1">
                <a:off x="8491807" y="1574635"/>
                <a:ext cx="43301" cy="43301"/>
              </a:xfrm>
              <a:prstGeom prst="ellipse">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Oval 1220">
                <a:extLst>
                  <a:ext uri="{FF2B5EF4-FFF2-40B4-BE49-F238E27FC236}">
                    <a16:creationId xmlns:a16="http://schemas.microsoft.com/office/drawing/2014/main" id="{D686A2E3-E3D8-D897-336C-B1BBA3693317}"/>
                  </a:ext>
                </a:extLst>
              </p:cNvPr>
              <p:cNvSpPr/>
              <p:nvPr/>
            </p:nvSpPr>
            <p:spPr>
              <a:xfrm flipV="1">
                <a:off x="8589306" y="1574150"/>
                <a:ext cx="43301" cy="43301"/>
              </a:xfrm>
              <a:prstGeom prst="ellipse">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2" name="TextBox 1221">
                <a:extLst>
                  <a:ext uri="{FF2B5EF4-FFF2-40B4-BE49-F238E27FC236}">
                    <a16:creationId xmlns:a16="http://schemas.microsoft.com/office/drawing/2014/main" id="{BE59988F-1D70-A22C-EB18-42D797964473}"/>
                  </a:ext>
                </a:extLst>
              </p:cNvPr>
              <p:cNvSpPr txBox="1"/>
              <p:nvPr/>
            </p:nvSpPr>
            <p:spPr>
              <a:xfrm>
                <a:off x="6842774" y="2793933"/>
                <a:ext cx="2023826" cy="433202"/>
              </a:xfrm>
              <a:prstGeom prst="rect">
                <a:avLst/>
              </a:prstGeom>
              <a:noFill/>
              <a:ln>
                <a:noFill/>
              </a:ln>
            </p:spPr>
            <p:txBody>
              <a:bodyPr wrap="square">
                <a:spAutoFit/>
              </a:bodyPr>
              <a:lstStyle/>
              <a:p>
                <a:pPr algn="ctr"/>
                <a:r>
                  <a:rPr lang="en-US" sz="1600" spc="150" dirty="0">
                    <a:ln w="3175">
                      <a:noFill/>
                    </a:ln>
                    <a:solidFill>
                      <a:srgbClr val="5A5A5A"/>
                    </a:solidFill>
                    <a:latin typeface="Adobe Garamond Pro Bold" panose="02020702060506020403" pitchFamily="18" charset="0"/>
                    <a:cs typeface="Arial" panose="020B0604020202020204" pitchFamily="34" charset="0"/>
                  </a:rPr>
                  <a:t>Coding Game</a:t>
                </a:r>
                <a:endParaRPr lang="en-US" sz="1600" spc="150" dirty="0">
                  <a:ln w="3175">
                    <a:noFill/>
                  </a:ln>
                  <a:solidFill>
                    <a:srgbClr val="5A5A5A"/>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23" name="TextBox 1222">
                <a:extLst>
                  <a:ext uri="{FF2B5EF4-FFF2-40B4-BE49-F238E27FC236}">
                    <a16:creationId xmlns:a16="http://schemas.microsoft.com/office/drawing/2014/main" id="{E5E6BD63-7590-7581-5548-043CEFED7E08}"/>
                  </a:ext>
                </a:extLst>
              </p:cNvPr>
              <p:cNvSpPr txBox="1"/>
              <p:nvPr/>
            </p:nvSpPr>
            <p:spPr>
              <a:xfrm>
                <a:off x="6842774" y="3086695"/>
                <a:ext cx="2023826" cy="673814"/>
              </a:xfrm>
              <a:prstGeom prst="rect">
                <a:avLst/>
              </a:prstGeom>
              <a:noFill/>
              <a:ln>
                <a:noFill/>
              </a:ln>
            </p:spPr>
            <p:txBody>
              <a:bodyPr wrap="square">
                <a:spAutoFit/>
              </a:bodyPr>
              <a:lstStyle/>
              <a:p>
                <a:pPr algn="ctr"/>
                <a:r>
                  <a:rPr lang="en-US" sz="1400" dirty="0">
                    <a:ln w="3175">
                      <a:noFill/>
                    </a:ln>
                    <a:solidFill>
                      <a:schemeClr val="bg1">
                        <a:lumMod val="65000"/>
                      </a:schemeClr>
                    </a:solidFill>
                    <a:latin typeface="Adobe Arabic" panose="02040503050201020203" pitchFamily="18" charset="-78"/>
                    <a:cs typeface="Adobe Arabic" panose="02040503050201020203" pitchFamily="18" charset="-78"/>
                  </a:rPr>
                  <a:t>Support software: Visual Studio </a:t>
                </a:r>
                <a:endParaRPr lang="en-US" sz="1400" dirty="0">
                  <a:ln w="3175">
                    <a:noFill/>
                  </a:ln>
                  <a:solidFill>
                    <a:schemeClr val="bg1">
                      <a:lumMod val="65000"/>
                    </a:schemeClr>
                  </a:solidFill>
                  <a:effectLst>
                    <a:innerShdw dist="50800" dir="6900000">
                      <a:prstClr val="black">
                        <a:alpha val="22000"/>
                      </a:prstClr>
                    </a:innerShdw>
                  </a:effectLst>
                  <a:latin typeface="Adobe Arabic" panose="02040503050201020203" pitchFamily="18" charset="-78"/>
                  <a:cs typeface="Adobe Arabic" panose="02040503050201020203" pitchFamily="18" charset="-78"/>
                </a:endParaRPr>
              </a:p>
            </p:txBody>
          </p:sp>
        </p:grpSp>
        <p:pic>
          <p:nvPicPr>
            <p:cNvPr id="1315" name="Graphic 1314">
              <a:extLst>
                <a:ext uri="{FF2B5EF4-FFF2-40B4-BE49-F238E27FC236}">
                  <a16:creationId xmlns:a16="http://schemas.microsoft.com/office/drawing/2014/main" id="{24F3351A-AC64-1FE1-FA2C-00DAB690767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695" t="15241"/>
            <a:stretch/>
          </p:blipFill>
          <p:spPr>
            <a:xfrm>
              <a:off x="2136576" y="3857138"/>
              <a:ext cx="1009513" cy="1052406"/>
            </a:xfrm>
            <a:prstGeom prst="rect">
              <a:avLst/>
            </a:prstGeom>
            <a:effectLst>
              <a:outerShdw blurRad="139700" dist="38100" dir="2700000" algn="tl" rotWithShape="0">
                <a:srgbClr val="B8D6F2">
                  <a:alpha val="26000"/>
                </a:srgbClr>
              </a:outerShdw>
            </a:effectLst>
          </p:spPr>
        </p:pic>
      </p:grpSp>
      <p:sp>
        <p:nvSpPr>
          <p:cNvPr id="1178" name="Rectangle: Rounded Corners 1177">
            <a:extLst>
              <a:ext uri="{FF2B5EF4-FFF2-40B4-BE49-F238E27FC236}">
                <a16:creationId xmlns:a16="http://schemas.microsoft.com/office/drawing/2014/main" id="{19D84CBA-AA50-3FE3-9571-983DBDE4DE10}"/>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F350F6C3-C4A7-05A6-698B-5CF5D5F932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5490" y="4559014"/>
            <a:ext cx="249065" cy="249065"/>
          </a:xfrm>
          <a:prstGeom prst="rect">
            <a:avLst/>
          </a:prstGeom>
        </p:spPr>
      </p:pic>
      <p:pic>
        <p:nvPicPr>
          <p:cNvPr id="13" name="Graphic 12">
            <a:hlinkClick r:id="rId7" action="ppaction://hlinksldjump"/>
            <a:extLst>
              <a:ext uri="{FF2B5EF4-FFF2-40B4-BE49-F238E27FC236}">
                <a16:creationId xmlns:a16="http://schemas.microsoft.com/office/drawing/2014/main" id="{5EE3A529-242C-BA42-4C9C-77F2A2DAE2D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03110" y="3620485"/>
            <a:ext cx="249065" cy="249065"/>
          </a:xfrm>
          <a:prstGeom prst="rect">
            <a:avLst/>
          </a:prstGeom>
        </p:spPr>
      </p:pic>
      <p:pic>
        <p:nvPicPr>
          <p:cNvPr id="15" name="Graphic 14">
            <a:hlinkClick r:id="rId10" action="ppaction://hlinksldjump"/>
            <a:extLst>
              <a:ext uri="{FF2B5EF4-FFF2-40B4-BE49-F238E27FC236}">
                <a16:creationId xmlns:a16="http://schemas.microsoft.com/office/drawing/2014/main" id="{507464F3-5A03-EB82-D735-94CFC18EE6D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5965" y="2681956"/>
            <a:ext cx="249065" cy="249065"/>
          </a:xfrm>
          <a:prstGeom prst="rect">
            <a:avLst/>
          </a:prstGeom>
        </p:spPr>
      </p:pic>
      <p:sp>
        <p:nvSpPr>
          <p:cNvPr id="16" name="TextBox 15">
            <a:extLst>
              <a:ext uri="{FF2B5EF4-FFF2-40B4-BE49-F238E27FC236}">
                <a16:creationId xmlns:a16="http://schemas.microsoft.com/office/drawing/2014/main" id="{F33CC7F2-F9A4-4438-F97C-4ECA83DDD9A5}"/>
              </a:ext>
            </a:extLst>
          </p:cNvPr>
          <p:cNvSpPr txBox="1"/>
          <p:nvPr/>
        </p:nvSpPr>
        <p:spPr>
          <a:xfrm>
            <a:off x="917439" y="740892"/>
            <a:ext cx="880425" cy="584775"/>
          </a:xfrm>
          <a:prstGeom prst="rect">
            <a:avLst/>
          </a:prstGeom>
          <a:noFill/>
          <a:ln>
            <a:noFill/>
          </a:ln>
        </p:spPr>
        <p:txBody>
          <a:bodyPr wrap="square">
            <a:spAutoFit/>
          </a:bodyPr>
          <a:lstStyle/>
          <a:p>
            <a:pPr algn="ctr"/>
            <a:r>
              <a:rPr lang="en-US" sz="32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3" name="Graphic 2">
            <a:extLst>
              <a:ext uri="{FF2B5EF4-FFF2-40B4-BE49-F238E27FC236}">
                <a16:creationId xmlns:a16="http://schemas.microsoft.com/office/drawing/2014/main" id="{E453DC17-592E-6A9A-EEC8-E924573D17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490" y="5434603"/>
            <a:ext cx="249065" cy="249065"/>
          </a:xfrm>
          <a:prstGeom prst="rect">
            <a:avLst/>
          </a:prstGeom>
        </p:spPr>
      </p:pic>
      <p:pic>
        <p:nvPicPr>
          <p:cNvPr id="7" name="Graphic 6">
            <a:extLst>
              <a:ext uri="{FF2B5EF4-FFF2-40B4-BE49-F238E27FC236}">
                <a16:creationId xmlns:a16="http://schemas.microsoft.com/office/drawing/2014/main" id="{C46C2046-C2F5-6906-5815-CF025F9A33D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769599" y="842651"/>
            <a:ext cx="226611" cy="226611"/>
          </a:xfrm>
          <a:prstGeom prst="rect">
            <a:avLst/>
          </a:prstGeom>
        </p:spPr>
      </p:pic>
      <p:sp>
        <p:nvSpPr>
          <p:cNvPr id="8" name="TextBox 7">
            <a:extLst>
              <a:ext uri="{FF2B5EF4-FFF2-40B4-BE49-F238E27FC236}">
                <a16:creationId xmlns:a16="http://schemas.microsoft.com/office/drawing/2014/main" id="{6F400A06-E093-ACE4-ABB5-77A255DEC87F}"/>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14" name="TextBox 13">
            <a:extLst>
              <a:ext uri="{FF2B5EF4-FFF2-40B4-BE49-F238E27FC236}">
                <a16:creationId xmlns:a16="http://schemas.microsoft.com/office/drawing/2014/main" id="{AA8D5031-492F-91DD-C8D9-15C185B09D55}"/>
              </a:ext>
            </a:extLst>
          </p:cNvPr>
          <p:cNvSpPr txBox="1"/>
          <p:nvPr/>
        </p:nvSpPr>
        <p:spPr>
          <a:xfrm>
            <a:off x="1818548" y="1123588"/>
            <a:ext cx="2838715" cy="369332"/>
          </a:xfrm>
          <a:prstGeom prst="rect">
            <a:avLst/>
          </a:prstGeom>
          <a:noFill/>
          <a:ln>
            <a:noFill/>
          </a:ln>
        </p:spPr>
        <p:txBody>
          <a:bodyPr wrap="square">
            <a:spAutoFit/>
          </a:bodyPr>
          <a:lstStyle/>
          <a:p>
            <a:r>
              <a:rPr lang="en-US" b="1" spc="150" dirty="0">
                <a:ln w="3175">
                  <a:noFill/>
                </a:ln>
                <a:solidFill>
                  <a:srgbClr val="8359E1"/>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Battle Universe</a:t>
            </a:r>
          </a:p>
        </p:txBody>
      </p:sp>
      <p:sp>
        <p:nvSpPr>
          <p:cNvPr id="29" name="Rectangle: Rounded Corners 28">
            <a:extLst>
              <a:ext uri="{FF2B5EF4-FFF2-40B4-BE49-F238E27FC236}">
                <a16:creationId xmlns:a16="http://schemas.microsoft.com/office/drawing/2014/main" id="{DFAB8CEC-3851-804E-C67F-5ABB30A46EE7}"/>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5C3190E3-3C14-B728-88F4-BB70FBAF109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489573" y="886477"/>
            <a:ext cx="189053" cy="189053"/>
          </a:xfrm>
          <a:prstGeom prst="rect">
            <a:avLst/>
          </a:prstGeom>
        </p:spPr>
      </p:pic>
      <p:sp>
        <p:nvSpPr>
          <p:cNvPr id="32" name="TextBox 31">
            <a:extLst>
              <a:ext uri="{FF2B5EF4-FFF2-40B4-BE49-F238E27FC236}">
                <a16:creationId xmlns:a16="http://schemas.microsoft.com/office/drawing/2014/main" id="{D168ADD4-C330-5ECA-CAF9-29AD74C00641}"/>
              </a:ext>
            </a:extLst>
          </p:cNvPr>
          <p:cNvSpPr txBox="1"/>
          <p:nvPr/>
        </p:nvSpPr>
        <p:spPr>
          <a:xfrm>
            <a:off x="7269048" y="842651"/>
            <a:ext cx="2123405" cy="246221"/>
          </a:xfrm>
          <a:prstGeom prst="rect">
            <a:avLst/>
          </a:prstGeom>
          <a:noFill/>
        </p:spPr>
        <p:txBody>
          <a:bodyPr wrap="square">
            <a:spAutoFit/>
          </a:bodyPr>
          <a:lstStyle/>
          <a:p>
            <a:pPr algn="ctr"/>
            <a:r>
              <a:rPr lang="en-US" sz="1000" i="1" spc="300" dirty="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grpSp>
        <p:nvGrpSpPr>
          <p:cNvPr id="12" name="Group 11">
            <a:extLst>
              <a:ext uri="{FF2B5EF4-FFF2-40B4-BE49-F238E27FC236}">
                <a16:creationId xmlns:a16="http://schemas.microsoft.com/office/drawing/2014/main" id="{7FFB91B9-38F1-D4B2-760A-50EDA9CCA585}"/>
              </a:ext>
            </a:extLst>
          </p:cNvPr>
          <p:cNvGrpSpPr/>
          <p:nvPr/>
        </p:nvGrpSpPr>
        <p:grpSpPr>
          <a:xfrm>
            <a:off x="2121289" y="1586450"/>
            <a:ext cx="1574909" cy="2010291"/>
            <a:chOff x="2121289" y="1586450"/>
            <a:chExt cx="1574909" cy="2010291"/>
          </a:xfrm>
        </p:grpSpPr>
        <p:sp>
          <p:nvSpPr>
            <p:cNvPr id="20" name="Rectangle: Rounded Corners 19">
              <a:hlinkClick r:id="rId7" action="ppaction://hlinksldjump"/>
              <a:extLst>
                <a:ext uri="{FF2B5EF4-FFF2-40B4-BE49-F238E27FC236}">
                  <a16:creationId xmlns:a16="http://schemas.microsoft.com/office/drawing/2014/main" id="{FA3F49C4-1046-4592-23BC-6230462B88CD}"/>
                </a:ext>
              </a:extLst>
            </p:cNvPr>
            <p:cNvSpPr/>
            <p:nvPr/>
          </p:nvSpPr>
          <p:spPr>
            <a:xfrm>
              <a:off x="2124685" y="1590729"/>
              <a:ext cx="1571513" cy="2006012"/>
            </a:xfrm>
            <a:prstGeom prst="roundRect">
              <a:avLst>
                <a:gd name="adj" fmla="val 5105"/>
              </a:avLst>
            </a:prstGeom>
            <a:solidFill>
              <a:srgbClr val="FDFDFD"/>
            </a:solidFill>
            <a:ln>
              <a:noFill/>
            </a:ln>
            <a:effectLst>
              <a:outerShdw blurRad="279400" dist="3683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1D2A6A9E-4854-DD41-C5E1-612F8F3FF70B}"/>
                </a:ext>
              </a:extLst>
            </p:cNvPr>
            <p:cNvPicPr>
              <a:picLocks noChangeAspect="1"/>
            </p:cNvPicPr>
            <p:nvPr/>
          </p:nvPicPr>
          <p:blipFill rotWithShape="1">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l="23476" t="14142"/>
            <a:stretch/>
          </p:blipFill>
          <p:spPr>
            <a:xfrm>
              <a:off x="2121289" y="1586450"/>
              <a:ext cx="1010078" cy="1133284"/>
            </a:xfrm>
            <a:prstGeom prst="roundRect">
              <a:avLst>
                <a:gd name="adj" fmla="val 8578"/>
              </a:avLst>
            </a:prstGeom>
            <a:effectLst>
              <a:outerShdw blurRad="139700" dist="38100" dir="2700000" algn="tl" rotWithShape="0">
                <a:srgbClr val="5523C3">
                  <a:alpha val="26000"/>
                </a:srgbClr>
              </a:outerShdw>
            </a:effectLst>
          </p:spPr>
        </p:pic>
        <p:sp>
          <p:nvSpPr>
            <p:cNvPr id="53" name="TextBox 52">
              <a:extLst>
                <a:ext uri="{FF2B5EF4-FFF2-40B4-BE49-F238E27FC236}">
                  <a16:creationId xmlns:a16="http://schemas.microsoft.com/office/drawing/2014/main" id="{F543CBE1-281F-F2AF-6FBA-CBA63D22FAD3}"/>
                </a:ext>
              </a:extLst>
            </p:cNvPr>
            <p:cNvSpPr txBox="1"/>
            <p:nvPr/>
          </p:nvSpPr>
          <p:spPr>
            <a:xfrm>
              <a:off x="2508279" y="3250092"/>
              <a:ext cx="787475" cy="307777"/>
            </a:xfrm>
            <a:prstGeom prst="rect">
              <a:avLst/>
            </a:prstGeom>
            <a:noFill/>
            <a:ln>
              <a:noFill/>
            </a:ln>
          </p:spPr>
          <p:txBody>
            <a:bodyPr wrap="square">
              <a:spAutoFit/>
            </a:bodyPr>
            <a:lstStyle/>
            <a:p>
              <a:pPr algn="ctr"/>
              <a:r>
                <a:rPr lang="en-US" sz="1400" spc="150" dirty="0">
                  <a:ln w="3175">
                    <a:noFill/>
                  </a:ln>
                  <a:solidFill>
                    <a:srgbClr val="595959"/>
                  </a:solidFill>
                  <a:latin typeface="Adobe Arabic" panose="02040503050201020203" pitchFamily="18" charset="-78"/>
                  <a:cs typeface="Adobe Arabic" panose="02040503050201020203" pitchFamily="18" charset="-78"/>
                </a:rPr>
                <a:t>More </a:t>
              </a:r>
              <a:endParaRPr lang="en-US" sz="1400" b="1" spc="-150" dirty="0">
                <a:ln w="3175">
                  <a:noFill/>
                </a:ln>
                <a:solidFill>
                  <a:srgbClr val="595959"/>
                </a:solidFill>
                <a:effectLst>
                  <a:innerShdw dist="50800" dir="6900000">
                    <a:prstClr val="black">
                      <a:alpha val="22000"/>
                    </a:prstClr>
                  </a:innerShdw>
                </a:effectLst>
                <a:latin typeface="Adobe Arabic" panose="02040503050201020203" pitchFamily="18" charset="-78"/>
                <a:cs typeface="Adobe Arabic" panose="02040503050201020203" pitchFamily="18" charset="-78"/>
              </a:endParaRPr>
            </a:p>
          </p:txBody>
        </p:sp>
        <p:sp>
          <p:nvSpPr>
            <p:cNvPr id="56" name="Oval 55">
              <a:extLst>
                <a:ext uri="{FF2B5EF4-FFF2-40B4-BE49-F238E27FC236}">
                  <a16:creationId xmlns:a16="http://schemas.microsoft.com/office/drawing/2014/main" id="{1AD49288-F4C8-A518-3024-B6580493FD97}"/>
                </a:ext>
              </a:extLst>
            </p:cNvPr>
            <p:cNvSpPr/>
            <p:nvPr/>
          </p:nvSpPr>
          <p:spPr>
            <a:xfrm flipV="1">
              <a:off x="3552205" y="1711359"/>
              <a:ext cx="33623" cy="33623"/>
            </a:xfrm>
            <a:prstGeom prst="ellipse">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06862BD-1CF0-28E7-61B0-5064A2A387B7}"/>
                </a:ext>
              </a:extLst>
            </p:cNvPr>
            <p:cNvSpPr/>
            <p:nvPr/>
          </p:nvSpPr>
          <p:spPr>
            <a:xfrm flipV="1">
              <a:off x="3405169" y="1711735"/>
              <a:ext cx="33623" cy="33623"/>
            </a:xfrm>
            <a:prstGeom prst="ellipse">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1CA314F-F0D2-B6B3-0D82-829A7C9B6350}"/>
                </a:ext>
              </a:extLst>
            </p:cNvPr>
            <p:cNvSpPr/>
            <p:nvPr/>
          </p:nvSpPr>
          <p:spPr>
            <a:xfrm flipV="1">
              <a:off x="3480878" y="1711359"/>
              <a:ext cx="33623" cy="33623"/>
            </a:xfrm>
            <a:prstGeom prst="ellipse">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EC5464B1-5474-1E3F-F09A-E020E1BABC3D}"/>
                </a:ext>
              </a:extLst>
            </p:cNvPr>
            <p:cNvSpPr txBox="1"/>
            <p:nvPr/>
          </p:nvSpPr>
          <p:spPr>
            <a:xfrm>
              <a:off x="2124685" y="2658527"/>
              <a:ext cx="1571513" cy="338554"/>
            </a:xfrm>
            <a:prstGeom prst="rect">
              <a:avLst/>
            </a:prstGeom>
            <a:noFill/>
            <a:ln>
              <a:noFill/>
            </a:ln>
          </p:spPr>
          <p:txBody>
            <a:bodyPr wrap="square">
              <a:spAutoFit/>
            </a:bodyPr>
            <a:lstStyle/>
            <a:p>
              <a:pPr algn="ctr"/>
              <a:r>
                <a:rPr lang="en-US" sz="1600" b="0" i="0" dirty="0">
                  <a:solidFill>
                    <a:schemeClr val="tx1">
                      <a:lumMod val="65000"/>
                      <a:lumOff val="35000"/>
                    </a:schemeClr>
                  </a:solidFill>
                  <a:effectLst/>
                  <a:latin typeface="Adobe Garamond Pro Bold" panose="02020702060506020403" pitchFamily="18" charset="0"/>
                </a:rPr>
                <a:t>Introduce Game</a:t>
              </a:r>
              <a:endParaRPr lang="en-US" sz="1600" spc="150" dirty="0">
                <a:ln w="3175">
                  <a:noFill/>
                </a:ln>
                <a:solidFill>
                  <a:schemeClr val="tx1">
                    <a:lumMod val="65000"/>
                    <a:lumOff val="3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49" name="TextBox 48">
              <a:extLst>
                <a:ext uri="{FF2B5EF4-FFF2-40B4-BE49-F238E27FC236}">
                  <a16:creationId xmlns:a16="http://schemas.microsoft.com/office/drawing/2014/main" id="{6AF1BA43-BBA1-1DC8-1ACF-299E880662CD}"/>
                </a:ext>
              </a:extLst>
            </p:cNvPr>
            <p:cNvSpPr txBox="1"/>
            <p:nvPr/>
          </p:nvSpPr>
          <p:spPr>
            <a:xfrm>
              <a:off x="2124685" y="2885859"/>
              <a:ext cx="1571513" cy="280320"/>
            </a:xfrm>
            <a:prstGeom prst="rect">
              <a:avLst/>
            </a:prstGeom>
            <a:noFill/>
            <a:ln>
              <a:noFill/>
            </a:ln>
          </p:spPr>
          <p:txBody>
            <a:bodyPr wrap="square">
              <a:spAutoFit/>
            </a:bodyPr>
            <a:lstStyle/>
            <a:p>
              <a:pPr algn="ctr"/>
              <a:r>
                <a:rPr lang="en-US" sz="1400" b="0" i="0" dirty="0">
                  <a:solidFill>
                    <a:schemeClr val="bg1">
                      <a:lumMod val="65000"/>
                    </a:schemeClr>
                  </a:solidFill>
                  <a:effectLst/>
                  <a:latin typeface="Adobe Arabic" panose="02040503050201020203" pitchFamily="18" charset="-78"/>
                  <a:cs typeface="Adobe Arabic" panose="02040503050201020203" pitchFamily="18" charset="-78"/>
                </a:rPr>
                <a:t>Total about the game</a:t>
              </a:r>
              <a:endParaRPr lang="en-US" sz="1400" spc="150" dirty="0">
                <a:ln w="3175">
                  <a:noFill/>
                </a:ln>
                <a:solidFill>
                  <a:schemeClr val="bg1">
                    <a:lumMod val="65000"/>
                  </a:schemeClr>
                </a:solidFill>
                <a:effectLst>
                  <a:innerShdw dist="50800" dir="6900000">
                    <a:prstClr val="black">
                      <a:alpha val="22000"/>
                    </a:prstClr>
                  </a:innerShdw>
                </a:effectLst>
                <a:latin typeface="Adobe Arabic" panose="02040503050201020203" pitchFamily="18" charset="-78"/>
                <a:cs typeface="Adobe Arabic" panose="02040503050201020203" pitchFamily="18" charset="-78"/>
              </a:endParaRPr>
            </a:p>
          </p:txBody>
        </p:sp>
      </p:grpSp>
      <p:grpSp>
        <p:nvGrpSpPr>
          <p:cNvPr id="1319" name="Group 1318">
            <a:extLst>
              <a:ext uri="{FF2B5EF4-FFF2-40B4-BE49-F238E27FC236}">
                <a16:creationId xmlns:a16="http://schemas.microsoft.com/office/drawing/2014/main" id="{1D632EC8-1269-351F-5414-93F5ADBE4208}"/>
              </a:ext>
            </a:extLst>
          </p:cNvPr>
          <p:cNvGrpSpPr/>
          <p:nvPr/>
        </p:nvGrpSpPr>
        <p:grpSpPr>
          <a:xfrm>
            <a:off x="4273669" y="1586449"/>
            <a:ext cx="1571513" cy="2010255"/>
            <a:chOff x="4275352" y="1407818"/>
            <a:chExt cx="1725439" cy="2207156"/>
          </a:xfrm>
        </p:grpSpPr>
        <p:grpSp>
          <p:nvGrpSpPr>
            <p:cNvPr id="1249" name="Group 1248">
              <a:extLst>
                <a:ext uri="{FF2B5EF4-FFF2-40B4-BE49-F238E27FC236}">
                  <a16:creationId xmlns:a16="http://schemas.microsoft.com/office/drawing/2014/main" id="{32A34753-DF46-1A90-819F-34385D95042B}"/>
                </a:ext>
              </a:extLst>
            </p:cNvPr>
            <p:cNvGrpSpPr/>
            <p:nvPr/>
          </p:nvGrpSpPr>
          <p:grpSpPr>
            <a:xfrm>
              <a:off x="4275352" y="1412477"/>
              <a:ext cx="1725439" cy="2202497"/>
              <a:chOff x="4486405" y="1407780"/>
              <a:chExt cx="2023826" cy="2583384"/>
            </a:xfrm>
          </p:grpSpPr>
          <p:sp>
            <p:nvSpPr>
              <p:cNvPr id="1208" name="Rectangle: Rounded Corners 1207">
                <a:extLst>
                  <a:ext uri="{FF2B5EF4-FFF2-40B4-BE49-F238E27FC236}">
                    <a16:creationId xmlns:a16="http://schemas.microsoft.com/office/drawing/2014/main" id="{5BFD2835-CCFF-8816-EBD1-57518013DE9D}"/>
                  </a:ext>
                </a:extLst>
              </p:cNvPr>
              <p:cNvSpPr/>
              <p:nvPr/>
            </p:nvSpPr>
            <p:spPr>
              <a:xfrm>
                <a:off x="4486405" y="1407780"/>
                <a:ext cx="2023826" cy="2583384"/>
              </a:xfrm>
              <a:prstGeom prst="roundRect">
                <a:avLst>
                  <a:gd name="adj" fmla="val 5105"/>
                </a:avLst>
              </a:prstGeom>
              <a:solidFill>
                <a:srgbClr val="FDFDFD"/>
              </a:solidFill>
              <a:ln>
                <a:noFill/>
              </a:ln>
              <a:effectLst>
                <a:outerShdw blurRad="279400" dist="3683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0" name="TextBox 1209">
                <a:extLst>
                  <a:ext uri="{FF2B5EF4-FFF2-40B4-BE49-F238E27FC236}">
                    <a16:creationId xmlns:a16="http://schemas.microsoft.com/office/drawing/2014/main" id="{2B44459A-2399-8B33-40BD-6B49338E705E}"/>
                  </a:ext>
                </a:extLst>
              </p:cNvPr>
              <p:cNvSpPr txBox="1"/>
              <p:nvPr/>
            </p:nvSpPr>
            <p:spPr>
              <a:xfrm>
                <a:off x="4980405" y="3544742"/>
                <a:ext cx="1014126" cy="396362"/>
              </a:xfrm>
              <a:prstGeom prst="rect">
                <a:avLst/>
              </a:prstGeom>
              <a:noFill/>
              <a:ln>
                <a:noFill/>
              </a:ln>
            </p:spPr>
            <p:txBody>
              <a:bodyPr wrap="square">
                <a:spAutoFit/>
              </a:bodyPr>
              <a:lstStyle/>
              <a:p>
                <a:pPr algn="ctr"/>
                <a:r>
                  <a:rPr lang="en-US" sz="1400" spc="150" dirty="0">
                    <a:ln w="3175">
                      <a:noFill/>
                    </a:ln>
                    <a:solidFill>
                      <a:srgbClr val="595959"/>
                    </a:solidFill>
                    <a:latin typeface="Adobe Arabic" panose="02040503050201020203" pitchFamily="18" charset="-78"/>
                    <a:cs typeface="Adobe Arabic" panose="02040503050201020203" pitchFamily="18" charset="-78"/>
                  </a:rPr>
                  <a:t>More </a:t>
                </a:r>
                <a:endParaRPr lang="en-US" sz="1400" b="1" spc="-150" dirty="0">
                  <a:ln w="3175">
                    <a:noFill/>
                  </a:ln>
                  <a:solidFill>
                    <a:srgbClr val="595959"/>
                  </a:solidFill>
                  <a:effectLst>
                    <a:innerShdw dist="50800" dir="6900000">
                      <a:prstClr val="black">
                        <a:alpha val="22000"/>
                      </a:prstClr>
                    </a:innerShdw>
                  </a:effectLst>
                  <a:latin typeface="Adobe Arabic" panose="02040503050201020203" pitchFamily="18" charset="-78"/>
                  <a:cs typeface="Adobe Arabic" panose="02040503050201020203" pitchFamily="18" charset="-78"/>
                </a:endParaRPr>
              </a:p>
            </p:txBody>
          </p:sp>
          <p:sp>
            <p:nvSpPr>
              <p:cNvPr id="1211" name="Oval 1210">
                <a:extLst>
                  <a:ext uri="{FF2B5EF4-FFF2-40B4-BE49-F238E27FC236}">
                    <a16:creationId xmlns:a16="http://schemas.microsoft.com/office/drawing/2014/main" id="{BC1C2F83-6B61-115F-4883-5AF9DE497EA2}"/>
                  </a:ext>
                </a:extLst>
              </p:cNvPr>
              <p:cNvSpPr/>
              <p:nvPr/>
            </p:nvSpPr>
            <p:spPr>
              <a:xfrm flipV="1">
                <a:off x="6324794" y="1563130"/>
                <a:ext cx="43301" cy="43301"/>
              </a:xfrm>
              <a:prstGeom prst="ellipse">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Oval 1211">
                <a:extLst>
                  <a:ext uri="{FF2B5EF4-FFF2-40B4-BE49-F238E27FC236}">
                    <a16:creationId xmlns:a16="http://schemas.microsoft.com/office/drawing/2014/main" id="{77AAC994-CE60-3AAA-67A3-C83F535EFB1F}"/>
                  </a:ext>
                </a:extLst>
              </p:cNvPr>
              <p:cNvSpPr/>
              <p:nvPr/>
            </p:nvSpPr>
            <p:spPr>
              <a:xfrm flipV="1">
                <a:off x="6135438" y="1563615"/>
                <a:ext cx="43301" cy="43301"/>
              </a:xfrm>
              <a:prstGeom prst="ellipse">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Oval 1212">
                <a:extLst>
                  <a:ext uri="{FF2B5EF4-FFF2-40B4-BE49-F238E27FC236}">
                    <a16:creationId xmlns:a16="http://schemas.microsoft.com/office/drawing/2014/main" id="{68E41D37-B9A1-E30B-3D88-0C9521A992E0}"/>
                  </a:ext>
                </a:extLst>
              </p:cNvPr>
              <p:cNvSpPr/>
              <p:nvPr/>
            </p:nvSpPr>
            <p:spPr>
              <a:xfrm flipV="1">
                <a:off x="6232937" y="1563130"/>
                <a:ext cx="43301" cy="43301"/>
              </a:xfrm>
              <a:prstGeom prst="ellipse">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4" name="TextBox 1213">
                <a:extLst>
                  <a:ext uri="{FF2B5EF4-FFF2-40B4-BE49-F238E27FC236}">
                    <a16:creationId xmlns:a16="http://schemas.microsoft.com/office/drawing/2014/main" id="{37A467C0-E0BD-F0D4-36DE-630FE98FF3C1}"/>
                  </a:ext>
                </a:extLst>
              </p:cNvPr>
              <p:cNvSpPr txBox="1"/>
              <p:nvPr/>
            </p:nvSpPr>
            <p:spPr>
              <a:xfrm>
                <a:off x="4486405" y="2782913"/>
                <a:ext cx="2023826" cy="433202"/>
              </a:xfrm>
              <a:prstGeom prst="rect">
                <a:avLst/>
              </a:prstGeom>
              <a:noFill/>
              <a:ln>
                <a:noFill/>
              </a:ln>
            </p:spPr>
            <p:txBody>
              <a:bodyPr wrap="square">
                <a:spAutoFit/>
              </a:bodyPr>
              <a:lstStyle/>
              <a:p>
                <a:pPr algn="ctr"/>
                <a:r>
                  <a:rPr lang="en-US" sz="1600" b="0" i="0" dirty="0">
                    <a:solidFill>
                      <a:srgbClr val="5A5A5A"/>
                    </a:solidFill>
                    <a:effectLst/>
                    <a:latin typeface="Adobe Garamond Pro Bold" panose="02020702060506020403" pitchFamily="18" charset="0"/>
                  </a:rPr>
                  <a:t>Design Game</a:t>
                </a:r>
                <a:endParaRPr lang="en-US" sz="1600" spc="150" dirty="0">
                  <a:ln w="3175">
                    <a:noFill/>
                  </a:ln>
                  <a:solidFill>
                    <a:srgbClr val="5A5A5A"/>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15" name="TextBox 1214">
                <a:extLst>
                  <a:ext uri="{FF2B5EF4-FFF2-40B4-BE49-F238E27FC236}">
                    <a16:creationId xmlns:a16="http://schemas.microsoft.com/office/drawing/2014/main" id="{94A732E0-B82A-1545-ACEB-D670A2C5B9B4}"/>
                  </a:ext>
                </a:extLst>
              </p:cNvPr>
              <p:cNvSpPr txBox="1"/>
              <p:nvPr/>
            </p:nvSpPr>
            <p:spPr>
              <a:xfrm>
                <a:off x="4486405" y="3075675"/>
                <a:ext cx="2023826" cy="396362"/>
              </a:xfrm>
              <a:prstGeom prst="rect">
                <a:avLst/>
              </a:prstGeom>
              <a:noFill/>
              <a:ln>
                <a:noFill/>
              </a:ln>
            </p:spPr>
            <p:txBody>
              <a:bodyPr wrap="square">
                <a:spAutoFit/>
              </a:bodyPr>
              <a:lstStyle/>
              <a:p>
                <a:pPr algn="ctr"/>
                <a:r>
                  <a:rPr lang="en-US" sz="1400" b="0" i="0" dirty="0">
                    <a:solidFill>
                      <a:srgbClr val="A6A6A6"/>
                    </a:solidFill>
                    <a:effectLst/>
                    <a:latin typeface="Adobe Arabic" panose="02040503050201020203" pitchFamily="18" charset="-78"/>
                    <a:cs typeface="Adobe Arabic" panose="02040503050201020203" pitchFamily="18" charset="-78"/>
                  </a:rPr>
                  <a:t>Support software: Figma</a:t>
                </a:r>
                <a:endParaRPr lang="en-US" sz="1400" spc="150" dirty="0">
                  <a:ln w="3175">
                    <a:noFill/>
                  </a:ln>
                  <a:solidFill>
                    <a:srgbClr val="A6A6A6"/>
                  </a:solidFill>
                  <a:effectLst>
                    <a:innerShdw dist="50800" dir="6900000">
                      <a:prstClr val="black">
                        <a:alpha val="22000"/>
                      </a:prstClr>
                    </a:innerShdw>
                  </a:effectLst>
                  <a:latin typeface="Adobe Arabic" panose="02040503050201020203" pitchFamily="18" charset="-78"/>
                  <a:cs typeface="Adobe Arabic" panose="02040503050201020203" pitchFamily="18" charset="-78"/>
                </a:endParaRPr>
              </a:p>
            </p:txBody>
          </p:sp>
        </p:grpSp>
        <p:pic>
          <p:nvPicPr>
            <p:cNvPr id="1299" name="Graphic 1298">
              <a:extLst>
                <a:ext uri="{FF2B5EF4-FFF2-40B4-BE49-F238E27FC236}">
                  <a16:creationId xmlns:a16="http://schemas.microsoft.com/office/drawing/2014/main" id="{4AC65200-B32E-EDFA-7631-1C0B9EC9909F}"/>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19523" t="21750"/>
            <a:stretch/>
          </p:blipFill>
          <p:spPr>
            <a:xfrm>
              <a:off x="4275352" y="1407818"/>
              <a:ext cx="717392" cy="697541"/>
            </a:xfrm>
            <a:prstGeom prst="rect">
              <a:avLst/>
            </a:prstGeom>
            <a:effectLst>
              <a:outerShdw blurRad="63500" dist="38100" dir="2700000" algn="tl" rotWithShape="0">
                <a:srgbClr val="FF8588">
                  <a:alpha val="25882"/>
                </a:srgbClr>
              </a:outerShdw>
            </a:effectLst>
          </p:spPr>
        </p:pic>
        <p:pic>
          <p:nvPicPr>
            <p:cNvPr id="1301" name="Graphic 1300">
              <a:extLst>
                <a:ext uri="{FF2B5EF4-FFF2-40B4-BE49-F238E27FC236}">
                  <a16:creationId xmlns:a16="http://schemas.microsoft.com/office/drawing/2014/main" id="{3A9C4489-45BB-7838-48F6-33670A98E767}"/>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4772" t="24217" r="41749" b="-1506"/>
            <a:stretch/>
          </p:blipFill>
          <p:spPr>
            <a:xfrm>
              <a:off x="5205295" y="1643825"/>
              <a:ext cx="784176" cy="1017608"/>
            </a:xfrm>
            <a:prstGeom prst="rect">
              <a:avLst/>
            </a:prstGeom>
            <a:effectLst>
              <a:outerShdw blurRad="63500" dist="38100" dir="2700000" algn="tl" rotWithShape="0">
                <a:srgbClr val="FF8588">
                  <a:alpha val="25882"/>
                </a:srgbClr>
              </a:outerShdw>
            </a:effectLst>
          </p:spPr>
        </p:pic>
      </p:grpSp>
      <p:sp>
        <p:nvSpPr>
          <p:cNvPr id="1311" name="Rectangle: Rounded Corners 1310">
            <a:extLst>
              <a:ext uri="{FF2B5EF4-FFF2-40B4-BE49-F238E27FC236}">
                <a16:creationId xmlns:a16="http://schemas.microsoft.com/office/drawing/2014/main" id="{4B16F0D0-0B29-3585-2D5E-69485D3F0796}"/>
              </a:ext>
            </a:extLst>
          </p:cNvPr>
          <p:cNvSpPr/>
          <p:nvPr/>
        </p:nvSpPr>
        <p:spPr>
          <a:xfrm>
            <a:off x="1249454" y="205543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hlinkClick r:id="rId25" action="ppaction://hlinksldjump"/>
            <a:extLst>
              <a:ext uri="{FF2B5EF4-FFF2-40B4-BE49-F238E27FC236}">
                <a16:creationId xmlns:a16="http://schemas.microsoft.com/office/drawing/2014/main" id="{906B6EC0-7647-2AF6-666A-70974E438E0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203585" y="1753587"/>
            <a:ext cx="249065" cy="249065"/>
          </a:xfrm>
          <a:prstGeom prst="rect">
            <a:avLst/>
          </a:prstGeom>
        </p:spPr>
      </p:pic>
      <p:grpSp>
        <p:nvGrpSpPr>
          <p:cNvPr id="1321" name="Group 1320">
            <a:extLst>
              <a:ext uri="{FF2B5EF4-FFF2-40B4-BE49-F238E27FC236}">
                <a16:creationId xmlns:a16="http://schemas.microsoft.com/office/drawing/2014/main" id="{E3F7FEE2-8DA2-5443-D02F-04E2CCD91052}"/>
              </a:ext>
            </a:extLst>
          </p:cNvPr>
          <p:cNvGrpSpPr/>
          <p:nvPr/>
        </p:nvGrpSpPr>
        <p:grpSpPr>
          <a:xfrm>
            <a:off x="6401487" y="1601658"/>
            <a:ext cx="1582521" cy="2006012"/>
            <a:chOff x="2125018" y="3869271"/>
            <a:chExt cx="1737526" cy="2202497"/>
          </a:xfrm>
        </p:grpSpPr>
        <p:grpSp>
          <p:nvGrpSpPr>
            <p:cNvPr id="1269" name="Group 1268">
              <a:extLst>
                <a:ext uri="{FF2B5EF4-FFF2-40B4-BE49-F238E27FC236}">
                  <a16:creationId xmlns:a16="http://schemas.microsoft.com/office/drawing/2014/main" id="{64E108E3-1DA4-88EF-112B-828C5D12D712}"/>
                </a:ext>
              </a:extLst>
            </p:cNvPr>
            <p:cNvGrpSpPr/>
            <p:nvPr/>
          </p:nvGrpSpPr>
          <p:grpSpPr>
            <a:xfrm>
              <a:off x="2125018" y="3869271"/>
              <a:ext cx="1737526" cy="2202497"/>
              <a:chOff x="2125662" y="1413290"/>
              <a:chExt cx="2038003" cy="2583384"/>
            </a:xfrm>
          </p:grpSpPr>
          <p:sp>
            <p:nvSpPr>
              <p:cNvPr id="1270" name="Rectangle: Rounded Corners 1269">
                <a:extLst>
                  <a:ext uri="{FF2B5EF4-FFF2-40B4-BE49-F238E27FC236}">
                    <a16:creationId xmlns:a16="http://schemas.microsoft.com/office/drawing/2014/main" id="{FC9B17EF-0FD3-4062-FE04-07870493FA58}"/>
                  </a:ext>
                </a:extLst>
              </p:cNvPr>
              <p:cNvSpPr/>
              <p:nvPr/>
            </p:nvSpPr>
            <p:spPr>
              <a:xfrm>
                <a:off x="2125662" y="1413290"/>
                <a:ext cx="2023826" cy="2583384"/>
              </a:xfrm>
              <a:prstGeom prst="roundRect">
                <a:avLst>
                  <a:gd name="adj" fmla="val 5105"/>
                </a:avLst>
              </a:prstGeom>
              <a:solidFill>
                <a:srgbClr val="FDFDFD"/>
              </a:solidFill>
              <a:ln>
                <a:noFill/>
              </a:ln>
              <a:effectLst>
                <a:outerShdw blurRad="279400" dist="3683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2" name="TextBox 1271">
                <a:extLst>
                  <a:ext uri="{FF2B5EF4-FFF2-40B4-BE49-F238E27FC236}">
                    <a16:creationId xmlns:a16="http://schemas.microsoft.com/office/drawing/2014/main" id="{5849D408-3BFA-CF5D-9B94-4302BF22A4C7}"/>
                  </a:ext>
                </a:extLst>
              </p:cNvPr>
              <p:cNvSpPr txBox="1"/>
              <p:nvPr/>
            </p:nvSpPr>
            <p:spPr>
              <a:xfrm>
                <a:off x="2619662" y="3550252"/>
                <a:ext cx="1014126" cy="396362"/>
              </a:xfrm>
              <a:prstGeom prst="rect">
                <a:avLst/>
              </a:prstGeom>
              <a:noFill/>
              <a:ln>
                <a:noFill/>
              </a:ln>
            </p:spPr>
            <p:txBody>
              <a:bodyPr wrap="square">
                <a:spAutoFit/>
              </a:bodyPr>
              <a:lstStyle/>
              <a:p>
                <a:pPr algn="ctr"/>
                <a:r>
                  <a:rPr lang="en-US" sz="1400" spc="150" dirty="0">
                    <a:ln w="3175">
                      <a:noFill/>
                    </a:ln>
                    <a:solidFill>
                      <a:srgbClr val="5A5A5A"/>
                    </a:solidFill>
                    <a:latin typeface="Adobe Arabic" panose="02040503050201020203" pitchFamily="18" charset="-78"/>
                    <a:cs typeface="Adobe Arabic" panose="02040503050201020203" pitchFamily="18" charset="-78"/>
                  </a:rPr>
                  <a:t>More </a:t>
                </a:r>
                <a:endParaRPr lang="en-US" sz="1400" b="1" spc="-150"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endParaRPr>
              </a:p>
            </p:txBody>
          </p:sp>
          <p:sp>
            <p:nvSpPr>
              <p:cNvPr id="1273" name="Oval 1272">
                <a:extLst>
                  <a:ext uri="{FF2B5EF4-FFF2-40B4-BE49-F238E27FC236}">
                    <a16:creationId xmlns:a16="http://schemas.microsoft.com/office/drawing/2014/main" id="{DFC6BAD2-6E7B-8584-3C90-5D69A1859DD0}"/>
                  </a:ext>
                </a:extLst>
              </p:cNvPr>
              <p:cNvSpPr/>
              <p:nvPr/>
            </p:nvSpPr>
            <p:spPr>
              <a:xfrm flipV="1">
                <a:off x="3964051" y="1568640"/>
                <a:ext cx="43301" cy="43301"/>
              </a:xfrm>
              <a:prstGeom prst="ellipse">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4" name="Oval 1273">
                <a:extLst>
                  <a:ext uri="{FF2B5EF4-FFF2-40B4-BE49-F238E27FC236}">
                    <a16:creationId xmlns:a16="http://schemas.microsoft.com/office/drawing/2014/main" id="{188F143D-08B7-DD8F-6F98-296E899DD297}"/>
                  </a:ext>
                </a:extLst>
              </p:cNvPr>
              <p:cNvSpPr/>
              <p:nvPr/>
            </p:nvSpPr>
            <p:spPr>
              <a:xfrm flipV="1">
                <a:off x="3774695" y="1569125"/>
                <a:ext cx="43301" cy="43301"/>
              </a:xfrm>
              <a:prstGeom prst="ellipse">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5" name="Oval 1274">
                <a:extLst>
                  <a:ext uri="{FF2B5EF4-FFF2-40B4-BE49-F238E27FC236}">
                    <a16:creationId xmlns:a16="http://schemas.microsoft.com/office/drawing/2014/main" id="{54BE7C0A-6C5F-2990-06A3-7330CD2B5005}"/>
                  </a:ext>
                </a:extLst>
              </p:cNvPr>
              <p:cNvSpPr/>
              <p:nvPr/>
            </p:nvSpPr>
            <p:spPr>
              <a:xfrm flipV="1">
                <a:off x="3872194" y="1568640"/>
                <a:ext cx="43301" cy="43301"/>
              </a:xfrm>
              <a:prstGeom prst="ellipse">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6" name="TextBox 1275">
                <a:extLst>
                  <a:ext uri="{FF2B5EF4-FFF2-40B4-BE49-F238E27FC236}">
                    <a16:creationId xmlns:a16="http://schemas.microsoft.com/office/drawing/2014/main" id="{0E96D4D8-E094-7152-9678-7769F24753AD}"/>
                  </a:ext>
                </a:extLst>
              </p:cNvPr>
              <p:cNvSpPr txBox="1"/>
              <p:nvPr/>
            </p:nvSpPr>
            <p:spPr>
              <a:xfrm>
                <a:off x="2135465" y="2790907"/>
                <a:ext cx="2028200" cy="753085"/>
              </a:xfrm>
              <a:prstGeom prst="rect">
                <a:avLst/>
              </a:prstGeom>
              <a:noFill/>
              <a:ln>
                <a:noFill/>
              </a:ln>
            </p:spPr>
            <p:txBody>
              <a:bodyPr wrap="square">
                <a:spAutoFit/>
              </a:bodyPr>
              <a:lstStyle/>
              <a:p>
                <a:pPr algn="ctr"/>
                <a:r>
                  <a:rPr lang="en-US" sz="1600" b="0" i="0" dirty="0">
                    <a:solidFill>
                      <a:srgbClr val="5A5A5A"/>
                    </a:solidFill>
                    <a:effectLst/>
                    <a:latin typeface="Adobe Garamond Pro Bold" panose="02020702060506020403" pitchFamily="18" charset="0"/>
                  </a:rPr>
                  <a:t>Database and DLL</a:t>
                </a:r>
                <a:endParaRPr lang="en-US" sz="1600" spc="150" dirty="0">
                  <a:ln w="3175">
                    <a:noFill/>
                  </a:ln>
                  <a:solidFill>
                    <a:srgbClr val="5A5A5A"/>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grpSp>
        <p:pic>
          <p:nvPicPr>
            <p:cNvPr id="1317" name="Graphic 1316">
              <a:extLst>
                <a:ext uri="{FF2B5EF4-FFF2-40B4-BE49-F238E27FC236}">
                  <a16:creationId xmlns:a16="http://schemas.microsoft.com/office/drawing/2014/main" id="{895C7AA2-2B7D-A299-FE82-A70E380736B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187511" y="3946443"/>
              <a:ext cx="957706" cy="957706"/>
            </a:xfrm>
            <a:prstGeom prst="rect">
              <a:avLst/>
            </a:prstGeom>
            <a:effectLst>
              <a:outerShdw blurRad="25400" dist="38100" dir="2700000" algn="tl" rotWithShape="0">
                <a:schemeClr val="accent4">
                  <a:alpha val="26000"/>
                </a:schemeClr>
              </a:outerShdw>
            </a:effectLst>
          </p:spPr>
        </p:pic>
      </p:grpSp>
      <p:grpSp>
        <p:nvGrpSpPr>
          <p:cNvPr id="19" name="Group 18">
            <a:extLst>
              <a:ext uri="{FF2B5EF4-FFF2-40B4-BE49-F238E27FC236}">
                <a16:creationId xmlns:a16="http://schemas.microsoft.com/office/drawing/2014/main" id="{8E8BB8B6-DF28-2CCF-4EC1-D13A9F3815FD}"/>
              </a:ext>
            </a:extLst>
          </p:cNvPr>
          <p:cNvGrpSpPr/>
          <p:nvPr/>
        </p:nvGrpSpPr>
        <p:grpSpPr>
          <a:xfrm>
            <a:off x="4275020" y="3868852"/>
            <a:ext cx="1571513" cy="2006012"/>
            <a:chOff x="4275020" y="3868852"/>
            <a:chExt cx="1571513" cy="2006012"/>
          </a:xfrm>
        </p:grpSpPr>
        <p:sp>
          <p:nvSpPr>
            <p:cNvPr id="1279" name="Rectangle: Rounded Corners 1278">
              <a:extLst>
                <a:ext uri="{FF2B5EF4-FFF2-40B4-BE49-F238E27FC236}">
                  <a16:creationId xmlns:a16="http://schemas.microsoft.com/office/drawing/2014/main" id="{72253D1D-6F12-A5D6-634A-12A52B0290D6}"/>
                </a:ext>
              </a:extLst>
            </p:cNvPr>
            <p:cNvSpPr/>
            <p:nvPr/>
          </p:nvSpPr>
          <p:spPr>
            <a:xfrm>
              <a:off x="4275020" y="3868852"/>
              <a:ext cx="1571513" cy="2006012"/>
            </a:xfrm>
            <a:prstGeom prst="roundRect">
              <a:avLst>
                <a:gd name="adj" fmla="val 5105"/>
              </a:avLst>
            </a:prstGeom>
            <a:solidFill>
              <a:srgbClr val="FDFDFD"/>
            </a:solidFill>
            <a:ln>
              <a:noFill/>
            </a:ln>
            <a:effectLst>
              <a:outerShdw blurRad="279400" dist="3683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1" name="TextBox 1280">
              <a:extLst>
                <a:ext uri="{FF2B5EF4-FFF2-40B4-BE49-F238E27FC236}">
                  <a16:creationId xmlns:a16="http://schemas.microsoft.com/office/drawing/2014/main" id="{BEA65138-0D05-B88B-6339-A0323DEAB154}"/>
                </a:ext>
              </a:extLst>
            </p:cNvPr>
            <p:cNvSpPr txBox="1"/>
            <p:nvPr/>
          </p:nvSpPr>
          <p:spPr>
            <a:xfrm>
              <a:off x="4658614" y="5528215"/>
              <a:ext cx="787475" cy="307777"/>
            </a:xfrm>
            <a:prstGeom prst="rect">
              <a:avLst/>
            </a:prstGeom>
            <a:noFill/>
            <a:ln>
              <a:noFill/>
            </a:ln>
          </p:spPr>
          <p:txBody>
            <a:bodyPr wrap="square">
              <a:spAutoFit/>
            </a:bodyPr>
            <a:lstStyle/>
            <a:p>
              <a:pPr algn="ctr"/>
              <a:r>
                <a:rPr lang="en-US" sz="1400" spc="150" dirty="0">
                  <a:ln w="3175">
                    <a:noFill/>
                  </a:ln>
                  <a:solidFill>
                    <a:srgbClr val="5A5A5A"/>
                  </a:solidFill>
                  <a:latin typeface="Adobe Arabic" panose="02040503050201020203" pitchFamily="18" charset="-78"/>
                  <a:cs typeface="Adobe Arabic" panose="02040503050201020203" pitchFamily="18" charset="-78"/>
                </a:rPr>
                <a:t>More </a:t>
              </a:r>
              <a:endParaRPr lang="en-US" sz="1400" b="1" spc="-150"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endParaRPr>
            </a:p>
          </p:txBody>
        </p:sp>
        <p:grpSp>
          <p:nvGrpSpPr>
            <p:cNvPr id="18" name="Group 17">
              <a:extLst>
                <a:ext uri="{FF2B5EF4-FFF2-40B4-BE49-F238E27FC236}">
                  <a16:creationId xmlns:a16="http://schemas.microsoft.com/office/drawing/2014/main" id="{58D6A904-5257-8210-CB70-B6472810E5EA}"/>
                </a:ext>
              </a:extLst>
            </p:cNvPr>
            <p:cNvGrpSpPr/>
            <p:nvPr/>
          </p:nvGrpSpPr>
          <p:grpSpPr>
            <a:xfrm>
              <a:off x="4275020" y="3873905"/>
              <a:ext cx="1571513" cy="1597854"/>
              <a:chOff x="4275020" y="3873905"/>
              <a:chExt cx="1571513" cy="1597854"/>
            </a:xfrm>
          </p:grpSpPr>
          <p:sp>
            <p:nvSpPr>
              <p:cNvPr id="1282" name="Oval 1281">
                <a:extLst>
                  <a:ext uri="{FF2B5EF4-FFF2-40B4-BE49-F238E27FC236}">
                    <a16:creationId xmlns:a16="http://schemas.microsoft.com/office/drawing/2014/main" id="{2DB84755-4B52-D4DA-3175-A1388F5B9124}"/>
                  </a:ext>
                </a:extLst>
              </p:cNvPr>
              <p:cNvSpPr/>
              <p:nvPr/>
            </p:nvSpPr>
            <p:spPr>
              <a:xfrm flipV="1">
                <a:off x="5702540" y="3989482"/>
                <a:ext cx="33623" cy="33623"/>
              </a:xfrm>
              <a:prstGeom prst="ellipse">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Oval 1282">
                <a:extLst>
                  <a:ext uri="{FF2B5EF4-FFF2-40B4-BE49-F238E27FC236}">
                    <a16:creationId xmlns:a16="http://schemas.microsoft.com/office/drawing/2014/main" id="{3029D61E-2322-4F34-6FBC-E0D8BA608C59}"/>
                  </a:ext>
                </a:extLst>
              </p:cNvPr>
              <p:cNvSpPr/>
              <p:nvPr/>
            </p:nvSpPr>
            <p:spPr>
              <a:xfrm flipV="1">
                <a:off x="5555504" y="3989859"/>
                <a:ext cx="33623" cy="33623"/>
              </a:xfrm>
              <a:prstGeom prst="ellipse">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4" name="Oval 1283">
                <a:extLst>
                  <a:ext uri="{FF2B5EF4-FFF2-40B4-BE49-F238E27FC236}">
                    <a16:creationId xmlns:a16="http://schemas.microsoft.com/office/drawing/2014/main" id="{4CCBEDAB-33C3-DEA4-C14D-835583A822D9}"/>
                  </a:ext>
                </a:extLst>
              </p:cNvPr>
              <p:cNvSpPr/>
              <p:nvPr/>
            </p:nvSpPr>
            <p:spPr>
              <a:xfrm flipV="1">
                <a:off x="5631213" y="3989482"/>
                <a:ext cx="33623" cy="33623"/>
              </a:xfrm>
              <a:prstGeom prst="ellipse">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5" name="TextBox 1284">
                <a:extLst>
                  <a:ext uri="{FF2B5EF4-FFF2-40B4-BE49-F238E27FC236}">
                    <a16:creationId xmlns:a16="http://schemas.microsoft.com/office/drawing/2014/main" id="{84B5DDAE-1AC4-547C-7B50-7794B45DF5D0}"/>
                  </a:ext>
                </a:extLst>
              </p:cNvPr>
              <p:cNvSpPr txBox="1"/>
              <p:nvPr/>
            </p:nvSpPr>
            <p:spPr>
              <a:xfrm>
                <a:off x="4275020" y="4936650"/>
                <a:ext cx="1571513" cy="338554"/>
              </a:xfrm>
              <a:prstGeom prst="rect">
                <a:avLst/>
              </a:prstGeom>
              <a:noFill/>
              <a:ln>
                <a:noFill/>
              </a:ln>
            </p:spPr>
            <p:txBody>
              <a:bodyPr wrap="square">
                <a:spAutoFit/>
              </a:bodyPr>
              <a:lstStyle/>
              <a:p>
                <a:pPr algn="ctr"/>
                <a:r>
                  <a:rPr lang="en-US" sz="1600" b="0" i="0" dirty="0">
                    <a:solidFill>
                      <a:srgbClr val="5A5A5A"/>
                    </a:solidFill>
                    <a:effectLst/>
                    <a:latin typeface="Adobe Garamond Pro Bold" panose="02020702060506020403" pitchFamily="18" charset="0"/>
                  </a:rPr>
                  <a:t>Demo Game</a:t>
                </a:r>
                <a:endParaRPr lang="en-US" sz="1600" spc="150" dirty="0">
                  <a:ln w="3175">
                    <a:noFill/>
                  </a:ln>
                  <a:solidFill>
                    <a:srgbClr val="5A5A5A"/>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86" name="TextBox 1285">
                <a:extLst>
                  <a:ext uri="{FF2B5EF4-FFF2-40B4-BE49-F238E27FC236}">
                    <a16:creationId xmlns:a16="http://schemas.microsoft.com/office/drawing/2014/main" id="{44C5B75D-6739-AB3F-9096-2E2D57A44941}"/>
                  </a:ext>
                </a:extLst>
              </p:cNvPr>
              <p:cNvSpPr txBox="1"/>
              <p:nvPr/>
            </p:nvSpPr>
            <p:spPr>
              <a:xfrm>
                <a:off x="4275020" y="5163982"/>
                <a:ext cx="1571513" cy="307777"/>
              </a:xfrm>
              <a:prstGeom prst="rect">
                <a:avLst/>
              </a:prstGeom>
              <a:noFill/>
              <a:ln>
                <a:noFill/>
              </a:ln>
            </p:spPr>
            <p:txBody>
              <a:bodyPr wrap="square">
                <a:spAutoFit/>
              </a:bodyPr>
              <a:lstStyle/>
              <a:p>
                <a:pPr algn="ctr"/>
                <a:r>
                  <a:rPr lang="en-US" sz="1400" b="0" i="0" dirty="0">
                    <a:solidFill>
                      <a:schemeClr val="bg1">
                        <a:lumMod val="65000"/>
                      </a:schemeClr>
                    </a:solidFill>
                    <a:effectLst/>
                    <a:latin typeface="Adobe Arabic" panose="02040503050201020203" pitchFamily="18" charset="-78"/>
                    <a:cs typeface="Adobe Arabic" panose="02040503050201020203" pitchFamily="18" charset="-78"/>
                  </a:rPr>
                  <a:t>Image Game</a:t>
                </a:r>
                <a:endParaRPr lang="en-US" sz="1400" spc="150" dirty="0">
                  <a:ln w="3175">
                    <a:noFill/>
                  </a:ln>
                  <a:solidFill>
                    <a:schemeClr val="bg1">
                      <a:lumMod val="65000"/>
                    </a:schemeClr>
                  </a:solidFill>
                  <a:effectLst>
                    <a:innerShdw dist="50800" dir="6900000">
                      <a:prstClr val="black">
                        <a:alpha val="22000"/>
                      </a:prstClr>
                    </a:innerShdw>
                  </a:effectLst>
                  <a:latin typeface="Adobe Arabic" panose="02040503050201020203" pitchFamily="18" charset="-78"/>
                  <a:cs typeface="Adobe Arabic" panose="02040503050201020203" pitchFamily="18" charset="-78"/>
                </a:endParaRPr>
              </a:p>
            </p:txBody>
          </p:sp>
          <p:pic>
            <p:nvPicPr>
              <p:cNvPr id="1329" name="Graphic 1328">
                <a:extLst>
                  <a:ext uri="{FF2B5EF4-FFF2-40B4-BE49-F238E27FC236}">
                    <a16:creationId xmlns:a16="http://schemas.microsoft.com/office/drawing/2014/main" id="{A2EC64F2-31EB-3BA7-04D9-7C5534AEC343}"/>
                  </a:ext>
                </a:extLst>
              </p:cNvPr>
              <p:cNvPicPr>
                <a:picLocks noChangeAspect="1"/>
              </p:cNvPicPr>
              <p:nvPr/>
            </p:nvPicPr>
            <p:blipFill rotWithShape="1">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12143" t="11804"/>
              <a:stretch/>
            </p:blipFill>
            <p:spPr>
              <a:xfrm>
                <a:off x="4287994" y="3873905"/>
                <a:ext cx="1132768" cy="1137139"/>
              </a:xfrm>
              <a:prstGeom prst="rect">
                <a:avLst/>
              </a:prstGeom>
              <a:effectLst>
                <a:outerShdw blurRad="139700" dist="38100" dir="2700000" algn="tl" rotWithShape="0">
                  <a:srgbClr val="8D5CE4">
                    <a:alpha val="26000"/>
                  </a:srgbClr>
                </a:outerShdw>
              </a:effectLst>
            </p:spPr>
          </p:pic>
        </p:grpSp>
      </p:grpSp>
      <p:grpSp>
        <p:nvGrpSpPr>
          <p:cNvPr id="22" name="Group 21">
            <a:extLst>
              <a:ext uri="{FF2B5EF4-FFF2-40B4-BE49-F238E27FC236}">
                <a16:creationId xmlns:a16="http://schemas.microsoft.com/office/drawing/2014/main" id="{7E8D8E31-3789-D969-9A93-95C36118C8AB}"/>
              </a:ext>
            </a:extLst>
          </p:cNvPr>
          <p:cNvGrpSpPr/>
          <p:nvPr/>
        </p:nvGrpSpPr>
        <p:grpSpPr>
          <a:xfrm>
            <a:off x="8857318" y="3859673"/>
            <a:ext cx="1836030" cy="1108611"/>
            <a:chOff x="8857318" y="3859673"/>
            <a:chExt cx="1836030" cy="1108611"/>
          </a:xfrm>
        </p:grpSpPr>
        <p:sp>
          <p:nvSpPr>
            <p:cNvPr id="1258" name="Rectangle: Rounded Corners 1257">
              <a:extLst>
                <a:ext uri="{FF2B5EF4-FFF2-40B4-BE49-F238E27FC236}">
                  <a16:creationId xmlns:a16="http://schemas.microsoft.com/office/drawing/2014/main" id="{A312FEB4-AF87-2313-72B9-00BF50EF09F4}"/>
                </a:ext>
              </a:extLst>
            </p:cNvPr>
            <p:cNvSpPr/>
            <p:nvPr/>
          </p:nvSpPr>
          <p:spPr>
            <a:xfrm>
              <a:off x="8857318" y="4484104"/>
              <a:ext cx="1836029" cy="484180"/>
            </a:xfrm>
            <a:prstGeom prst="roundRect">
              <a:avLst/>
            </a:prstGeom>
            <a:ln>
              <a:noFill/>
            </a:ln>
            <a:effectLst>
              <a:outerShdw blurRad="50800" dist="38100" dir="2700000" algn="tl" rotWithShape="0">
                <a:srgbClr val="9B79E7">
                  <a:alpha val="40000"/>
                </a:srgb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50"/>
            </a:p>
          </p:txBody>
        </p:sp>
        <p:sp>
          <p:nvSpPr>
            <p:cNvPr id="1341" name="Rectangle: Rounded Corners 1340">
              <a:extLst>
                <a:ext uri="{FF2B5EF4-FFF2-40B4-BE49-F238E27FC236}">
                  <a16:creationId xmlns:a16="http://schemas.microsoft.com/office/drawing/2014/main" id="{ED08DB1A-8B30-BA71-A3D8-09BA176E5960}"/>
                </a:ext>
              </a:extLst>
            </p:cNvPr>
            <p:cNvSpPr/>
            <p:nvPr/>
          </p:nvSpPr>
          <p:spPr>
            <a:xfrm>
              <a:off x="8857319" y="3859673"/>
              <a:ext cx="1836029" cy="484180"/>
            </a:xfrm>
            <a:prstGeom prst="roundRect">
              <a:avLst/>
            </a:prstGeom>
            <a:ln>
              <a:noFill/>
            </a:ln>
            <a:effectLst>
              <a:outerShdw blurRad="50800" dist="38100" dir="2700000" algn="tl" rotWithShape="0">
                <a:srgbClr val="9B79E7">
                  <a:alpha val="40000"/>
                </a:srgb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50"/>
            </a:p>
          </p:txBody>
        </p:sp>
        <p:pic>
          <p:nvPicPr>
            <p:cNvPr id="1343" name="Picture 4" descr="Không có mô tả ảnh.">
              <a:extLst>
                <a:ext uri="{FF2B5EF4-FFF2-40B4-BE49-F238E27FC236}">
                  <a16:creationId xmlns:a16="http://schemas.microsoft.com/office/drawing/2014/main" id="{0BE70C4E-2B21-5F0C-B9F3-24A86E7E3508}"/>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t="4673" b="-4673"/>
            <a:stretch/>
          </p:blipFill>
          <p:spPr bwMode="auto">
            <a:xfrm>
              <a:off x="9024798" y="3943141"/>
              <a:ext cx="315848" cy="317243"/>
            </a:xfrm>
            <a:prstGeom prst="ellipse">
              <a:avLst/>
            </a:prstGeom>
            <a:noFill/>
            <a:effectLst/>
            <a:extLst>
              <a:ext uri="{909E8E84-426E-40DD-AFC4-6F175D3DCCD1}">
                <a14:hiddenFill xmlns:a14="http://schemas.microsoft.com/office/drawing/2010/main">
                  <a:solidFill>
                    <a:srgbClr val="FFFFFF"/>
                  </a:solidFill>
                </a14:hiddenFill>
              </a:ext>
            </a:extLst>
          </p:spPr>
        </p:pic>
        <p:pic>
          <p:nvPicPr>
            <p:cNvPr id="1344" name="Picture 1343">
              <a:extLst>
                <a:ext uri="{FF2B5EF4-FFF2-40B4-BE49-F238E27FC236}">
                  <a16:creationId xmlns:a16="http://schemas.microsoft.com/office/drawing/2014/main" id="{6218740D-B48C-56F2-BCB0-DA76989CBB44}"/>
                </a:ext>
              </a:extLst>
            </p:cNvPr>
            <p:cNvPicPr>
              <a:picLocks noChangeAspect="1"/>
            </p:cNvPicPr>
            <p:nvPr/>
          </p:nvPicPr>
          <p:blipFill rotWithShape="1">
            <a:blip r:embed="rId33"/>
            <a:srcRect l="576" t="6658" r="12542" b="42262"/>
            <a:stretch/>
          </p:blipFill>
          <p:spPr>
            <a:xfrm>
              <a:off x="9031251" y="4563191"/>
              <a:ext cx="316102" cy="317243"/>
            </a:xfrm>
            <a:prstGeom prst="ellipse">
              <a:avLst/>
            </a:prstGeom>
            <a:effectLst/>
          </p:spPr>
        </p:pic>
        <p:sp>
          <p:nvSpPr>
            <p:cNvPr id="1345" name="TextBox 1344">
              <a:extLst>
                <a:ext uri="{FF2B5EF4-FFF2-40B4-BE49-F238E27FC236}">
                  <a16:creationId xmlns:a16="http://schemas.microsoft.com/office/drawing/2014/main" id="{0892C6BB-5F88-FDCB-CA53-630EFF329AA3}"/>
                </a:ext>
              </a:extLst>
            </p:cNvPr>
            <p:cNvSpPr txBox="1"/>
            <p:nvPr/>
          </p:nvSpPr>
          <p:spPr>
            <a:xfrm>
              <a:off x="9301695" y="3922207"/>
              <a:ext cx="1126828" cy="230832"/>
            </a:xfrm>
            <a:prstGeom prst="rect">
              <a:avLst/>
            </a:prstGeom>
            <a:noFill/>
            <a:ln>
              <a:noFill/>
            </a:ln>
          </p:spPr>
          <p:txBody>
            <a:bodyPr wrap="square">
              <a:spAutoFit/>
            </a:bodyPr>
            <a:lstStyle/>
            <a:p>
              <a:r>
                <a:rPr lang="en-US" sz="900" b="0" i="0" dirty="0">
                  <a:solidFill>
                    <a:srgbClr val="5A5A5A"/>
                  </a:solidFill>
                  <a:effectLst/>
                  <a:latin typeface="Adobe Garamond Pro Bold" panose="02020702060506020403" pitchFamily="18" charset="0"/>
                </a:rPr>
                <a:t>Ho Lam Gia Khanh</a:t>
              </a:r>
              <a:endParaRPr lang="en-US" sz="900" spc="150" dirty="0">
                <a:ln w="3175">
                  <a:noFill/>
                </a:ln>
                <a:solidFill>
                  <a:srgbClr val="5A5A5A"/>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346" name="TextBox 1345">
              <a:extLst>
                <a:ext uri="{FF2B5EF4-FFF2-40B4-BE49-F238E27FC236}">
                  <a16:creationId xmlns:a16="http://schemas.microsoft.com/office/drawing/2014/main" id="{85D7FEBC-8A37-C035-0C05-55BEA2E4C17B}"/>
                </a:ext>
              </a:extLst>
            </p:cNvPr>
            <p:cNvSpPr txBox="1"/>
            <p:nvPr/>
          </p:nvSpPr>
          <p:spPr>
            <a:xfrm>
              <a:off x="9306883" y="4033233"/>
              <a:ext cx="1126828" cy="246221"/>
            </a:xfrm>
            <a:prstGeom prst="rect">
              <a:avLst/>
            </a:prstGeom>
            <a:noFill/>
            <a:ln>
              <a:noFill/>
            </a:ln>
          </p:spPr>
          <p:txBody>
            <a:bodyPr wrap="square">
              <a:spAutoFit/>
            </a:bodyPr>
            <a:lstStyle/>
            <a:p>
              <a:r>
                <a:rPr lang="en-US" sz="1000" i="0" dirty="0">
                  <a:solidFill>
                    <a:schemeClr val="bg1">
                      <a:lumMod val="65000"/>
                    </a:schemeClr>
                  </a:solidFill>
                  <a:effectLst/>
                  <a:latin typeface="Adobe Arabic" panose="02040503050201020203" pitchFamily="18" charset="-78"/>
                  <a:cs typeface="Adobe Arabic" panose="02040503050201020203" pitchFamily="18" charset="-78"/>
                </a:rPr>
                <a:t>Designer</a:t>
              </a:r>
              <a:endParaRPr lang="en-US" sz="900" dirty="0">
                <a:ln w="3175">
                  <a:noFill/>
                </a:ln>
                <a:solidFill>
                  <a:schemeClr val="bg1">
                    <a:lumMod val="65000"/>
                  </a:schemeClr>
                </a:solidFill>
                <a:effectLst>
                  <a:innerShdw dist="50800" dir="6900000">
                    <a:prstClr val="black">
                      <a:alpha val="22000"/>
                    </a:prstClr>
                  </a:innerShdw>
                </a:effectLst>
                <a:latin typeface="Adobe Arabic" panose="02040503050201020203" pitchFamily="18" charset="-78"/>
                <a:cs typeface="Adobe Arabic" panose="02040503050201020203" pitchFamily="18" charset="-78"/>
              </a:endParaRPr>
            </a:p>
          </p:txBody>
        </p:sp>
        <p:sp>
          <p:nvSpPr>
            <p:cNvPr id="1348" name="TextBox 1347">
              <a:extLst>
                <a:ext uri="{FF2B5EF4-FFF2-40B4-BE49-F238E27FC236}">
                  <a16:creationId xmlns:a16="http://schemas.microsoft.com/office/drawing/2014/main" id="{4F7B0284-C8A6-4AED-D953-19A4C8EA47BE}"/>
                </a:ext>
              </a:extLst>
            </p:cNvPr>
            <p:cNvSpPr txBox="1"/>
            <p:nvPr/>
          </p:nvSpPr>
          <p:spPr>
            <a:xfrm>
              <a:off x="9297888" y="4554196"/>
              <a:ext cx="1395459" cy="230832"/>
            </a:xfrm>
            <a:prstGeom prst="rect">
              <a:avLst/>
            </a:prstGeom>
            <a:noFill/>
            <a:ln>
              <a:noFill/>
            </a:ln>
          </p:spPr>
          <p:txBody>
            <a:bodyPr wrap="square">
              <a:spAutoFit/>
            </a:bodyPr>
            <a:lstStyle/>
            <a:p>
              <a:r>
                <a:rPr lang="en-US" sz="900" b="0" i="0" dirty="0">
                  <a:solidFill>
                    <a:srgbClr val="5A5A5A"/>
                  </a:solidFill>
                  <a:effectLst/>
                  <a:latin typeface="Adobe Garamond Pro Bold" panose="02020702060506020403" pitchFamily="18" charset="0"/>
                </a:rPr>
                <a:t>Tran Cao Minh Thang</a:t>
              </a:r>
              <a:endParaRPr lang="en-US" sz="900" spc="150" dirty="0">
                <a:ln w="3175">
                  <a:noFill/>
                </a:ln>
                <a:solidFill>
                  <a:srgbClr val="5A5A5A"/>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349" name="TextBox 1348">
              <a:extLst>
                <a:ext uri="{FF2B5EF4-FFF2-40B4-BE49-F238E27FC236}">
                  <a16:creationId xmlns:a16="http://schemas.microsoft.com/office/drawing/2014/main" id="{8E7627A0-9692-00D4-4AC0-7F5354C41A84}"/>
                </a:ext>
              </a:extLst>
            </p:cNvPr>
            <p:cNvSpPr txBox="1"/>
            <p:nvPr/>
          </p:nvSpPr>
          <p:spPr>
            <a:xfrm>
              <a:off x="9306883" y="4687016"/>
              <a:ext cx="1126828" cy="246221"/>
            </a:xfrm>
            <a:prstGeom prst="rect">
              <a:avLst/>
            </a:prstGeom>
            <a:noFill/>
            <a:ln>
              <a:noFill/>
            </a:ln>
          </p:spPr>
          <p:txBody>
            <a:bodyPr wrap="square">
              <a:spAutoFit/>
            </a:bodyPr>
            <a:lstStyle/>
            <a:p>
              <a:r>
                <a:rPr lang="en-US" sz="1000" i="0" dirty="0">
                  <a:solidFill>
                    <a:schemeClr val="bg1">
                      <a:lumMod val="65000"/>
                    </a:schemeClr>
                  </a:solidFill>
                  <a:effectLst/>
                  <a:latin typeface="Adobe Arabic" panose="02040503050201020203" pitchFamily="18" charset="-78"/>
                  <a:cs typeface="Adobe Arabic" panose="02040503050201020203" pitchFamily="18" charset="-78"/>
                </a:rPr>
                <a:t>Coder</a:t>
              </a:r>
              <a:endParaRPr lang="en-US" sz="900" dirty="0">
                <a:ln w="3175">
                  <a:noFill/>
                </a:ln>
                <a:solidFill>
                  <a:schemeClr val="bg1">
                    <a:lumMod val="65000"/>
                  </a:schemeClr>
                </a:solidFill>
                <a:effectLst>
                  <a:innerShdw dist="50800" dir="6900000">
                    <a:prstClr val="black">
                      <a:alpha val="22000"/>
                    </a:prstClr>
                  </a:innerShdw>
                </a:effectLst>
                <a:latin typeface="Adobe Arabic" panose="02040503050201020203" pitchFamily="18" charset="-78"/>
                <a:cs typeface="Adobe Arabic" panose="02040503050201020203" pitchFamily="18" charset="-78"/>
              </a:endParaRPr>
            </a:p>
          </p:txBody>
        </p:sp>
      </p:grpSp>
      <p:sp>
        <p:nvSpPr>
          <p:cNvPr id="2" name="TextBox 1">
            <a:extLst>
              <a:ext uri="{FF2B5EF4-FFF2-40B4-BE49-F238E27FC236}">
                <a16:creationId xmlns:a16="http://schemas.microsoft.com/office/drawing/2014/main" id="{8EE8C49D-5CB6-8C89-4D30-EB3EA177213D}"/>
              </a:ext>
            </a:extLst>
          </p:cNvPr>
          <p:cNvSpPr txBox="1"/>
          <p:nvPr/>
        </p:nvSpPr>
        <p:spPr>
          <a:xfrm>
            <a:off x="8010704" y="1555358"/>
            <a:ext cx="1690768" cy="369332"/>
          </a:xfrm>
          <a:prstGeom prst="rect">
            <a:avLst/>
          </a:prstGeom>
          <a:noFill/>
          <a:ln>
            <a:noFill/>
          </a:ln>
        </p:spPr>
        <p:txBody>
          <a:bodyPr wrap="square">
            <a:spAutoFit/>
          </a:bodyPr>
          <a:lstStyle/>
          <a:p>
            <a:pPr algn="ctr"/>
            <a:r>
              <a:rPr lang="en-US" b="1" spc="150" dirty="0">
                <a:ln w="3175">
                  <a:noFill/>
                </a:ln>
                <a:latin typeface="Adobe Arabic" panose="02040503050201020203" pitchFamily="18" charset="-78"/>
                <a:cs typeface="Adobe Arabic" panose="02040503050201020203" pitchFamily="18" charset="-78"/>
              </a:rPr>
              <a:t>Dec 2022</a:t>
            </a:r>
            <a:endParaRPr lang="en-US" b="1" spc="-150" dirty="0">
              <a:ln w="3175">
                <a:noFill/>
              </a:ln>
              <a:effectLst>
                <a:innerShdw dist="50800" dir="6900000">
                  <a:prstClr val="black">
                    <a:alpha val="22000"/>
                  </a:prstClr>
                </a:innerShdw>
              </a:effectLst>
              <a:latin typeface="Adobe Arabic" panose="02040503050201020203" pitchFamily="18" charset="-78"/>
              <a:cs typeface="Adobe Arabic" panose="02040503050201020203" pitchFamily="18" charset="-78"/>
            </a:endParaRPr>
          </a:p>
        </p:txBody>
      </p:sp>
      <p:grpSp>
        <p:nvGrpSpPr>
          <p:cNvPr id="1391" name="Group 1390">
            <a:extLst>
              <a:ext uri="{FF2B5EF4-FFF2-40B4-BE49-F238E27FC236}">
                <a16:creationId xmlns:a16="http://schemas.microsoft.com/office/drawing/2014/main" id="{C922B196-2829-A7D4-7FBE-D18834AA3822}"/>
              </a:ext>
            </a:extLst>
          </p:cNvPr>
          <p:cNvGrpSpPr/>
          <p:nvPr/>
        </p:nvGrpSpPr>
        <p:grpSpPr>
          <a:xfrm>
            <a:off x="8311627" y="1908120"/>
            <a:ext cx="2532696" cy="1660014"/>
            <a:chOff x="8572866" y="1085536"/>
            <a:chExt cx="2525076" cy="1715404"/>
          </a:xfrm>
        </p:grpSpPr>
        <p:sp>
          <p:nvSpPr>
            <p:cNvPr id="1389" name="Oval 1388">
              <a:extLst>
                <a:ext uri="{FF2B5EF4-FFF2-40B4-BE49-F238E27FC236}">
                  <a16:creationId xmlns:a16="http://schemas.microsoft.com/office/drawing/2014/main" id="{ACE15378-75B5-3356-0067-00B22ED3B29F}"/>
                </a:ext>
              </a:extLst>
            </p:cNvPr>
            <p:cNvSpPr/>
            <p:nvPr/>
          </p:nvSpPr>
          <p:spPr>
            <a:xfrm>
              <a:off x="10407336" y="2472613"/>
              <a:ext cx="236267" cy="236267"/>
            </a:xfrm>
            <a:prstGeom prst="ellipse">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8" name="Group 1387">
              <a:extLst>
                <a:ext uri="{FF2B5EF4-FFF2-40B4-BE49-F238E27FC236}">
                  <a16:creationId xmlns:a16="http://schemas.microsoft.com/office/drawing/2014/main" id="{80344C5B-4947-D481-76C7-B51A7BE84D2F}"/>
                </a:ext>
              </a:extLst>
            </p:cNvPr>
            <p:cNvGrpSpPr/>
            <p:nvPr/>
          </p:nvGrpSpPr>
          <p:grpSpPr>
            <a:xfrm>
              <a:off x="8572866" y="1085536"/>
              <a:ext cx="2525076" cy="1715404"/>
              <a:chOff x="8564306" y="1355981"/>
              <a:chExt cx="2525076" cy="1452551"/>
            </a:xfrm>
          </p:grpSpPr>
          <p:grpSp>
            <p:nvGrpSpPr>
              <p:cNvPr id="45" name="Group 44">
                <a:extLst>
                  <a:ext uri="{FF2B5EF4-FFF2-40B4-BE49-F238E27FC236}">
                    <a16:creationId xmlns:a16="http://schemas.microsoft.com/office/drawing/2014/main" id="{E35ADB76-1717-2106-57E2-7848BD2F6E8F}"/>
                  </a:ext>
                </a:extLst>
              </p:cNvPr>
              <p:cNvGrpSpPr/>
              <p:nvPr/>
            </p:nvGrpSpPr>
            <p:grpSpPr>
              <a:xfrm>
                <a:off x="8564306" y="1355981"/>
                <a:ext cx="2522035" cy="315345"/>
                <a:chOff x="8609808" y="1376582"/>
                <a:chExt cx="2116875" cy="315345"/>
              </a:xfrm>
            </p:grpSpPr>
            <p:sp>
              <p:nvSpPr>
                <p:cNvPr id="23" name="TextBox 22">
                  <a:extLst>
                    <a:ext uri="{FF2B5EF4-FFF2-40B4-BE49-F238E27FC236}">
                      <a16:creationId xmlns:a16="http://schemas.microsoft.com/office/drawing/2014/main" id="{9A79D2C7-7249-D41C-E06B-58C1665B7057}"/>
                    </a:ext>
                  </a:extLst>
                </p:cNvPr>
                <p:cNvSpPr txBox="1"/>
                <p:nvPr/>
              </p:nvSpPr>
              <p:spPr>
                <a:xfrm>
                  <a:off x="8609808" y="1384150"/>
                  <a:ext cx="368335" cy="307777"/>
                </a:xfrm>
                <a:prstGeom prst="rect">
                  <a:avLst/>
                </a:prstGeom>
                <a:noFill/>
                <a:ln>
                  <a:noFill/>
                </a:ln>
              </p:spPr>
              <p:txBody>
                <a:bodyPr wrap="square">
                  <a:spAutoFit/>
                </a:bodyPr>
                <a:lstStyle/>
                <a:p>
                  <a:pPr algn="ctr"/>
                  <a:r>
                    <a:rPr lang="en-US" sz="1400" b="1" dirty="0" err="1">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Su</a:t>
                  </a:r>
                  <a:endPar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endParaRPr>
                </a:p>
              </p:txBody>
            </p:sp>
            <p:sp>
              <p:nvSpPr>
                <p:cNvPr id="24" name="TextBox 23">
                  <a:extLst>
                    <a:ext uri="{FF2B5EF4-FFF2-40B4-BE49-F238E27FC236}">
                      <a16:creationId xmlns:a16="http://schemas.microsoft.com/office/drawing/2014/main" id="{E359BD20-7B71-4F76-4219-4DE91ED207F6}"/>
                    </a:ext>
                  </a:extLst>
                </p:cNvPr>
                <p:cNvSpPr txBox="1"/>
                <p:nvPr/>
              </p:nvSpPr>
              <p:spPr>
                <a:xfrm>
                  <a:off x="8903981" y="1384150"/>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Mo</a:t>
                  </a:r>
                </a:p>
              </p:txBody>
            </p:sp>
            <p:sp>
              <p:nvSpPr>
                <p:cNvPr id="36" name="TextBox 35">
                  <a:extLst>
                    <a:ext uri="{FF2B5EF4-FFF2-40B4-BE49-F238E27FC236}">
                      <a16:creationId xmlns:a16="http://schemas.microsoft.com/office/drawing/2014/main" id="{A38CC7C3-421D-9F20-CA23-66DB2FB5A5A2}"/>
                    </a:ext>
                  </a:extLst>
                </p:cNvPr>
                <p:cNvSpPr txBox="1"/>
                <p:nvPr/>
              </p:nvSpPr>
              <p:spPr>
                <a:xfrm>
                  <a:off x="9187740" y="1384149"/>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Tu</a:t>
                  </a:r>
                </a:p>
              </p:txBody>
            </p:sp>
            <p:sp>
              <p:nvSpPr>
                <p:cNvPr id="39" name="TextBox 38">
                  <a:extLst>
                    <a:ext uri="{FF2B5EF4-FFF2-40B4-BE49-F238E27FC236}">
                      <a16:creationId xmlns:a16="http://schemas.microsoft.com/office/drawing/2014/main" id="{5A1922F4-FD5A-7593-53A8-A4BB0D4BDA25}"/>
                    </a:ext>
                  </a:extLst>
                </p:cNvPr>
                <p:cNvSpPr txBox="1"/>
                <p:nvPr/>
              </p:nvSpPr>
              <p:spPr>
                <a:xfrm>
                  <a:off x="9486631" y="1383636"/>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We</a:t>
                  </a:r>
                </a:p>
              </p:txBody>
            </p:sp>
            <p:sp>
              <p:nvSpPr>
                <p:cNvPr id="40" name="TextBox 39">
                  <a:extLst>
                    <a:ext uri="{FF2B5EF4-FFF2-40B4-BE49-F238E27FC236}">
                      <a16:creationId xmlns:a16="http://schemas.microsoft.com/office/drawing/2014/main" id="{2812B20F-9CC3-C58C-E2FA-CDB16E17D5A3}"/>
                    </a:ext>
                  </a:extLst>
                </p:cNvPr>
                <p:cNvSpPr txBox="1"/>
                <p:nvPr/>
              </p:nvSpPr>
              <p:spPr>
                <a:xfrm>
                  <a:off x="9780804" y="1383636"/>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Th</a:t>
                  </a:r>
                </a:p>
              </p:txBody>
            </p:sp>
            <p:sp>
              <p:nvSpPr>
                <p:cNvPr id="41" name="TextBox 40">
                  <a:extLst>
                    <a:ext uri="{FF2B5EF4-FFF2-40B4-BE49-F238E27FC236}">
                      <a16:creationId xmlns:a16="http://schemas.microsoft.com/office/drawing/2014/main" id="{0A6A935F-C0A6-C3F3-73FC-C90536B3DB03}"/>
                    </a:ext>
                  </a:extLst>
                </p:cNvPr>
                <p:cNvSpPr txBox="1"/>
                <p:nvPr/>
              </p:nvSpPr>
              <p:spPr>
                <a:xfrm>
                  <a:off x="10064563" y="1383635"/>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Fr</a:t>
                  </a:r>
                </a:p>
              </p:txBody>
            </p:sp>
            <p:sp>
              <p:nvSpPr>
                <p:cNvPr id="42" name="TextBox 41">
                  <a:extLst>
                    <a:ext uri="{FF2B5EF4-FFF2-40B4-BE49-F238E27FC236}">
                      <a16:creationId xmlns:a16="http://schemas.microsoft.com/office/drawing/2014/main" id="{5EF73156-486B-A4B1-0869-CF493FC09D39}"/>
                    </a:ext>
                  </a:extLst>
                </p:cNvPr>
                <p:cNvSpPr txBox="1"/>
                <p:nvPr/>
              </p:nvSpPr>
              <p:spPr>
                <a:xfrm>
                  <a:off x="10358348" y="1376582"/>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Sa</a:t>
                  </a:r>
                </a:p>
              </p:txBody>
            </p:sp>
          </p:grpSp>
          <p:grpSp>
            <p:nvGrpSpPr>
              <p:cNvPr id="46" name="Group 45">
                <a:extLst>
                  <a:ext uri="{FF2B5EF4-FFF2-40B4-BE49-F238E27FC236}">
                    <a16:creationId xmlns:a16="http://schemas.microsoft.com/office/drawing/2014/main" id="{121864DD-E739-B6B2-D6DF-441B5DF220CF}"/>
                  </a:ext>
                </a:extLst>
              </p:cNvPr>
              <p:cNvGrpSpPr/>
              <p:nvPr/>
            </p:nvGrpSpPr>
            <p:grpSpPr>
              <a:xfrm>
                <a:off x="8567347" y="1562786"/>
                <a:ext cx="2522035" cy="315345"/>
                <a:chOff x="8609808" y="1376582"/>
                <a:chExt cx="2116875" cy="315345"/>
              </a:xfrm>
            </p:grpSpPr>
            <p:sp>
              <p:nvSpPr>
                <p:cNvPr id="47" name="TextBox 46">
                  <a:extLst>
                    <a:ext uri="{FF2B5EF4-FFF2-40B4-BE49-F238E27FC236}">
                      <a16:creationId xmlns:a16="http://schemas.microsoft.com/office/drawing/2014/main" id="{199C2156-4AD5-74DB-9B1E-BB1C8C5CF23C}"/>
                    </a:ext>
                  </a:extLst>
                </p:cNvPr>
                <p:cNvSpPr txBox="1"/>
                <p:nvPr/>
              </p:nvSpPr>
              <p:spPr>
                <a:xfrm>
                  <a:off x="8609808" y="1384150"/>
                  <a:ext cx="368335" cy="307777"/>
                </a:xfrm>
                <a:prstGeom prst="rect">
                  <a:avLst/>
                </a:prstGeom>
                <a:noFill/>
                <a:ln>
                  <a:noFill/>
                </a:ln>
              </p:spPr>
              <p:txBody>
                <a:bodyPr wrap="square">
                  <a:spAutoFit/>
                </a:bodyPr>
                <a:lstStyle/>
                <a:p>
                  <a:pPr algn="ctr"/>
                  <a:r>
                    <a:rPr lang="en-US" sz="1400" b="1" dirty="0">
                      <a:ln w="3175">
                        <a:noFill/>
                      </a:ln>
                      <a:solidFill>
                        <a:schemeClr val="bg1">
                          <a:lumMod val="75000"/>
                        </a:schemeClr>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27</a:t>
                  </a:r>
                </a:p>
              </p:txBody>
            </p:sp>
            <p:sp>
              <p:nvSpPr>
                <p:cNvPr id="48" name="TextBox 47">
                  <a:extLst>
                    <a:ext uri="{FF2B5EF4-FFF2-40B4-BE49-F238E27FC236}">
                      <a16:creationId xmlns:a16="http://schemas.microsoft.com/office/drawing/2014/main" id="{A13FA649-2987-E9B9-5674-7A8B6D641856}"/>
                    </a:ext>
                  </a:extLst>
                </p:cNvPr>
                <p:cNvSpPr txBox="1"/>
                <p:nvPr/>
              </p:nvSpPr>
              <p:spPr>
                <a:xfrm>
                  <a:off x="8903981" y="1384150"/>
                  <a:ext cx="368335" cy="307777"/>
                </a:xfrm>
                <a:prstGeom prst="rect">
                  <a:avLst/>
                </a:prstGeom>
                <a:noFill/>
                <a:ln>
                  <a:noFill/>
                </a:ln>
              </p:spPr>
              <p:txBody>
                <a:bodyPr wrap="square">
                  <a:spAutoFit/>
                </a:bodyPr>
                <a:lstStyle/>
                <a:p>
                  <a:pPr algn="ctr"/>
                  <a:r>
                    <a:rPr lang="en-US" sz="1400" b="1" dirty="0">
                      <a:ln w="3175">
                        <a:noFill/>
                      </a:ln>
                      <a:solidFill>
                        <a:schemeClr val="bg1">
                          <a:lumMod val="75000"/>
                        </a:schemeClr>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28</a:t>
                  </a:r>
                </a:p>
              </p:txBody>
            </p:sp>
            <p:sp>
              <p:nvSpPr>
                <p:cNvPr id="50" name="TextBox 49">
                  <a:extLst>
                    <a:ext uri="{FF2B5EF4-FFF2-40B4-BE49-F238E27FC236}">
                      <a16:creationId xmlns:a16="http://schemas.microsoft.com/office/drawing/2014/main" id="{439B64DD-1EFF-8ABB-8013-A0E6FF3929A9}"/>
                    </a:ext>
                  </a:extLst>
                </p:cNvPr>
                <p:cNvSpPr txBox="1"/>
                <p:nvPr/>
              </p:nvSpPr>
              <p:spPr>
                <a:xfrm>
                  <a:off x="9187740" y="1384149"/>
                  <a:ext cx="368335" cy="307777"/>
                </a:xfrm>
                <a:prstGeom prst="rect">
                  <a:avLst/>
                </a:prstGeom>
                <a:noFill/>
                <a:ln>
                  <a:noFill/>
                </a:ln>
              </p:spPr>
              <p:txBody>
                <a:bodyPr wrap="square">
                  <a:spAutoFit/>
                </a:bodyPr>
                <a:lstStyle/>
                <a:p>
                  <a:pPr algn="ctr"/>
                  <a:r>
                    <a:rPr lang="en-US" sz="1400" b="1" dirty="0">
                      <a:ln w="3175">
                        <a:noFill/>
                      </a:ln>
                      <a:solidFill>
                        <a:schemeClr val="bg1">
                          <a:lumMod val="75000"/>
                        </a:schemeClr>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29</a:t>
                  </a:r>
                </a:p>
              </p:txBody>
            </p:sp>
            <p:sp>
              <p:nvSpPr>
                <p:cNvPr id="51" name="TextBox 50">
                  <a:extLst>
                    <a:ext uri="{FF2B5EF4-FFF2-40B4-BE49-F238E27FC236}">
                      <a16:creationId xmlns:a16="http://schemas.microsoft.com/office/drawing/2014/main" id="{AAD5527A-E307-C0CB-374D-4B743856181F}"/>
                    </a:ext>
                  </a:extLst>
                </p:cNvPr>
                <p:cNvSpPr txBox="1"/>
                <p:nvPr/>
              </p:nvSpPr>
              <p:spPr>
                <a:xfrm>
                  <a:off x="9486631" y="1383636"/>
                  <a:ext cx="368335" cy="307777"/>
                </a:xfrm>
                <a:prstGeom prst="rect">
                  <a:avLst/>
                </a:prstGeom>
                <a:noFill/>
                <a:ln>
                  <a:noFill/>
                </a:ln>
              </p:spPr>
              <p:txBody>
                <a:bodyPr wrap="square">
                  <a:spAutoFit/>
                </a:bodyPr>
                <a:lstStyle/>
                <a:p>
                  <a:pPr algn="ctr"/>
                  <a:r>
                    <a:rPr lang="en-US" sz="1400" b="1" dirty="0">
                      <a:ln w="3175">
                        <a:noFill/>
                      </a:ln>
                      <a:solidFill>
                        <a:schemeClr val="bg1">
                          <a:lumMod val="75000"/>
                        </a:schemeClr>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30</a:t>
                  </a:r>
                </a:p>
              </p:txBody>
            </p:sp>
            <p:sp>
              <p:nvSpPr>
                <p:cNvPr id="52" name="TextBox 51">
                  <a:extLst>
                    <a:ext uri="{FF2B5EF4-FFF2-40B4-BE49-F238E27FC236}">
                      <a16:creationId xmlns:a16="http://schemas.microsoft.com/office/drawing/2014/main" id="{465398C2-876C-9CB2-EAC6-10C9BDD6D1EF}"/>
                    </a:ext>
                  </a:extLst>
                </p:cNvPr>
                <p:cNvSpPr txBox="1"/>
                <p:nvPr/>
              </p:nvSpPr>
              <p:spPr>
                <a:xfrm>
                  <a:off x="9780804" y="1383636"/>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1</a:t>
                  </a:r>
                </a:p>
              </p:txBody>
            </p:sp>
            <p:sp>
              <p:nvSpPr>
                <p:cNvPr id="54" name="TextBox 53">
                  <a:extLst>
                    <a:ext uri="{FF2B5EF4-FFF2-40B4-BE49-F238E27FC236}">
                      <a16:creationId xmlns:a16="http://schemas.microsoft.com/office/drawing/2014/main" id="{21C3DEBD-4FD7-2869-6B1C-0E2828667CFA}"/>
                    </a:ext>
                  </a:extLst>
                </p:cNvPr>
                <p:cNvSpPr txBox="1"/>
                <p:nvPr/>
              </p:nvSpPr>
              <p:spPr>
                <a:xfrm>
                  <a:off x="10064563" y="1383635"/>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2</a:t>
                  </a:r>
                </a:p>
              </p:txBody>
            </p:sp>
            <p:sp>
              <p:nvSpPr>
                <p:cNvPr id="55" name="TextBox 54">
                  <a:extLst>
                    <a:ext uri="{FF2B5EF4-FFF2-40B4-BE49-F238E27FC236}">
                      <a16:creationId xmlns:a16="http://schemas.microsoft.com/office/drawing/2014/main" id="{A07DC840-D876-B28B-807F-52DC6152B3DA}"/>
                    </a:ext>
                  </a:extLst>
                </p:cNvPr>
                <p:cNvSpPr txBox="1"/>
                <p:nvPr/>
              </p:nvSpPr>
              <p:spPr>
                <a:xfrm>
                  <a:off x="10358348" y="1376582"/>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3</a:t>
                  </a:r>
                </a:p>
              </p:txBody>
            </p:sp>
          </p:grpSp>
          <p:grpSp>
            <p:nvGrpSpPr>
              <p:cNvPr id="59" name="Group 58">
                <a:extLst>
                  <a:ext uri="{FF2B5EF4-FFF2-40B4-BE49-F238E27FC236}">
                    <a16:creationId xmlns:a16="http://schemas.microsoft.com/office/drawing/2014/main" id="{5BF7F9F4-5392-CCA3-5965-B7D0F0E2968F}"/>
                  </a:ext>
                </a:extLst>
              </p:cNvPr>
              <p:cNvGrpSpPr/>
              <p:nvPr/>
            </p:nvGrpSpPr>
            <p:grpSpPr>
              <a:xfrm>
                <a:off x="8567347" y="1802443"/>
                <a:ext cx="2522035" cy="315345"/>
                <a:chOff x="8609808" y="1376582"/>
                <a:chExt cx="2116875" cy="315345"/>
              </a:xfrm>
            </p:grpSpPr>
            <p:sp>
              <p:nvSpPr>
                <p:cNvPr id="60" name="TextBox 59">
                  <a:extLst>
                    <a:ext uri="{FF2B5EF4-FFF2-40B4-BE49-F238E27FC236}">
                      <a16:creationId xmlns:a16="http://schemas.microsoft.com/office/drawing/2014/main" id="{C7C6BC07-5D0E-22C7-DD40-AE0823941FEB}"/>
                    </a:ext>
                  </a:extLst>
                </p:cNvPr>
                <p:cNvSpPr txBox="1"/>
                <p:nvPr/>
              </p:nvSpPr>
              <p:spPr>
                <a:xfrm>
                  <a:off x="8609808" y="1384150"/>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4</a:t>
                  </a:r>
                </a:p>
              </p:txBody>
            </p:sp>
            <p:sp>
              <p:nvSpPr>
                <p:cNvPr id="61" name="TextBox 60">
                  <a:extLst>
                    <a:ext uri="{FF2B5EF4-FFF2-40B4-BE49-F238E27FC236}">
                      <a16:creationId xmlns:a16="http://schemas.microsoft.com/office/drawing/2014/main" id="{BE788BE3-4B3C-2647-9A33-FD1587E50C4D}"/>
                    </a:ext>
                  </a:extLst>
                </p:cNvPr>
                <p:cNvSpPr txBox="1"/>
                <p:nvPr/>
              </p:nvSpPr>
              <p:spPr>
                <a:xfrm>
                  <a:off x="8903981" y="1384150"/>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5</a:t>
                  </a:r>
                </a:p>
              </p:txBody>
            </p:sp>
            <p:sp>
              <p:nvSpPr>
                <p:cNvPr id="62" name="TextBox 61">
                  <a:extLst>
                    <a:ext uri="{FF2B5EF4-FFF2-40B4-BE49-F238E27FC236}">
                      <a16:creationId xmlns:a16="http://schemas.microsoft.com/office/drawing/2014/main" id="{A9CD7E25-7327-4314-86BD-84B86554D689}"/>
                    </a:ext>
                  </a:extLst>
                </p:cNvPr>
                <p:cNvSpPr txBox="1"/>
                <p:nvPr/>
              </p:nvSpPr>
              <p:spPr>
                <a:xfrm>
                  <a:off x="9187740" y="1384149"/>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6</a:t>
                  </a:r>
                </a:p>
              </p:txBody>
            </p:sp>
            <p:sp>
              <p:nvSpPr>
                <p:cNvPr id="63" name="TextBox 62">
                  <a:extLst>
                    <a:ext uri="{FF2B5EF4-FFF2-40B4-BE49-F238E27FC236}">
                      <a16:creationId xmlns:a16="http://schemas.microsoft.com/office/drawing/2014/main" id="{5B5E058E-AF70-8A97-8878-9BC604FCDC89}"/>
                    </a:ext>
                  </a:extLst>
                </p:cNvPr>
                <p:cNvSpPr txBox="1"/>
                <p:nvPr/>
              </p:nvSpPr>
              <p:spPr>
                <a:xfrm>
                  <a:off x="9486631" y="1383636"/>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7</a:t>
                  </a:r>
                </a:p>
              </p:txBody>
            </p:sp>
            <p:sp>
              <p:nvSpPr>
                <p:cNvPr id="1347" name="TextBox 1346">
                  <a:extLst>
                    <a:ext uri="{FF2B5EF4-FFF2-40B4-BE49-F238E27FC236}">
                      <a16:creationId xmlns:a16="http://schemas.microsoft.com/office/drawing/2014/main" id="{4C4958A0-36CE-C1A0-F62C-7B687493DB84}"/>
                    </a:ext>
                  </a:extLst>
                </p:cNvPr>
                <p:cNvSpPr txBox="1"/>
                <p:nvPr/>
              </p:nvSpPr>
              <p:spPr>
                <a:xfrm>
                  <a:off x="9780804" y="1383636"/>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8</a:t>
                  </a:r>
                </a:p>
              </p:txBody>
            </p:sp>
            <p:sp>
              <p:nvSpPr>
                <p:cNvPr id="1353" name="TextBox 1352">
                  <a:extLst>
                    <a:ext uri="{FF2B5EF4-FFF2-40B4-BE49-F238E27FC236}">
                      <a16:creationId xmlns:a16="http://schemas.microsoft.com/office/drawing/2014/main" id="{5714BB7F-53E4-5A1E-DD03-65AA66098635}"/>
                    </a:ext>
                  </a:extLst>
                </p:cNvPr>
                <p:cNvSpPr txBox="1"/>
                <p:nvPr/>
              </p:nvSpPr>
              <p:spPr>
                <a:xfrm>
                  <a:off x="10064563" y="1383635"/>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9</a:t>
                  </a:r>
                </a:p>
              </p:txBody>
            </p:sp>
            <p:sp>
              <p:nvSpPr>
                <p:cNvPr id="1355" name="TextBox 1354">
                  <a:extLst>
                    <a:ext uri="{FF2B5EF4-FFF2-40B4-BE49-F238E27FC236}">
                      <a16:creationId xmlns:a16="http://schemas.microsoft.com/office/drawing/2014/main" id="{4CC6C7AD-F054-E94B-C48C-F5E72C23D2BA}"/>
                    </a:ext>
                  </a:extLst>
                </p:cNvPr>
                <p:cNvSpPr txBox="1"/>
                <p:nvPr/>
              </p:nvSpPr>
              <p:spPr>
                <a:xfrm>
                  <a:off x="10358348" y="1376582"/>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10</a:t>
                  </a:r>
                </a:p>
              </p:txBody>
            </p:sp>
          </p:grpSp>
          <p:grpSp>
            <p:nvGrpSpPr>
              <p:cNvPr id="1356" name="Group 1355">
                <a:extLst>
                  <a:ext uri="{FF2B5EF4-FFF2-40B4-BE49-F238E27FC236}">
                    <a16:creationId xmlns:a16="http://schemas.microsoft.com/office/drawing/2014/main" id="{EEDF7259-EBA7-E14D-AF5A-A682FE9E64D9}"/>
                  </a:ext>
                </a:extLst>
              </p:cNvPr>
              <p:cNvGrpSpPr/>
              <p:nvPr/>
            </p:nvGrpSpPr>
            <p:grpSpPr>
              <a:xfrm>
                <a:off x="8564306" y="2025381"/>
                <a:ext cx="2522035" cy="315345"/>
                <a:chOff x="8609808" y="1376582"/>
                <a:chExt cx="2116875" cy="315345"/>
              </a:xfrm>
            </p:grpSpPr>
            <p:sp>
              <p:nvSpPr>
                <p:cNvPr id="1357" name="TextBox 1356">
                  <a:extLst>
                    <a:ext uri="{FF2B5EF4-FFF2-40B4-BE49-F238E27FC236}">
                      <a16:creationId xmlns:a16="http://schemas.microsoft.com/office/drawing/2014/main" id="{301146CE-5515-A96A-52D9-F3C519F58481}"/>
                    </a:ext>
                  </a:extLst>
                </p:cNvPr>
                <p:cNvSpPr txBox="1"/>
                <p:nvPr/>
              </p:nvSpPr>
              <p:spPr>
                <a:xfrm>
                  <a:off x="8609808" y="1384150"/>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11</a:t>
                  </a:r>
                </a:p>
              </p:txBody>
            </p:sp>
            <p:sp>
              <p:nvSpPr>
                <p:cNvPr id="1358" name="TextBox 1357">
                  <a:extLst>
                    <a:ext uri="{FF2B5EF4-FFF2-40B4-BE49-F238E27FC236}">
                      <a16:creationId xmlns:a16="http://schemas.microsoft.com/office/drawing/2014/main" id="{9ECD4ECE-6DEF-747D-C010-F69CB66F6E34}"/>
                    </a:ext>
                  </a:extLst>
                </p:cNvPr>
                <p:cNvSpPr txBox="1"/>
                <p:nvPr/>
              </p:nvSpPr>
              <p:spPr>
                <a:xfrm>
                  <a:off x="8903981" y="1384150"/>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12</a:t>
                  </a:r>
                </a:p>
              </p:txBody>
            </p:sp>
            <p:sp>
              <p:nvSpPr>
                <p:cNvPr id="1359" name="TextBox 1358">
                  <a:extLst>
                    <a:ext uri="{FF2B5EF4-FFF2-40B4-BE49-F238E27FC236}">
                      <a16:creationId xmlns:a16="http://schemas.microsoft.com/office/drawing/2014/main" id="{40963A8D-7741-E469-CEB9-2D37645D2523}"/>
                    </a:ext>
                  </a:extLst>
                </p:cNvPr>
                <p:cNvSpPr txBox="1"/>
                <p:nvPr/>
              </p:nvSpPr>
              <p:spPr>
                <a:xfrm>
                  <a:off x="9187740" y="1384149"/>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13</a:t>
                  </a:r>
                </a:p>
              </p:txBody>
            </p:sp>
            <p:sp>
              <p:nvSpPr>
                <p:cNvPr id="1360" name="TextBox 1359">
                  <a:extLst>
                    <a:ext uri="{FF2B5EF4-FFF2-40B4-BE49-F238E27FC236}">
                      <a16:creationId xmlns:a16="http://schemas.microsoft.com/office/drawing/2014/main" id="{5D33BF5A-1DEE-EFA3-121C-F9E3FCF8CA99}"/>
                    </a:ext>
                  </a:extLst>
                </p:cNvPr>
                <p:cNvSpPr txBox="1"/>
                <p:nvPr/>
              </p:nvSpPr>
              <p:spPr>
                <a:xfrm>
                  <a:off x="9486631" y="1383636"/>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14</a:t>
                  </a:r>
                </a:p>
              </p:txBody>
            </p:sp>
            <p:sp>
              <p:nvSpPr>
                <p:cNvPr id="1361" name="TextBox 1360">
                  <a:extLst>
                    <a:ext uri="{FF2B5EF4-FFF2-40B4-BE49-F238E27FC236}">
                      <a16:creationId xmlns:a16="http://schemas.microsoft.com/office/drawing/2014/main" id="{C34B27B0-CBB3-4FE4-EDEE-E1F76EC17888}"/>
                    </a:ext>
                  </a:extLst>
                </p:cNvPr>
                <p:cNvSpPr txBox="1"/>
                <p:nvPr/>
              </p:nvSpPr>
              <p:spPr>
                <a:xfrm>
                  <a:off x="9780804" y="1383636"/>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15</a:t>
                  </a:r>
                </a:p>
              </p:txBody>
            </p:sp>
            <p:sp>
              <p:nvSpPr>
                <p:cNvPr id="1362" name="TextBox 1361">
                  <a:extLst>
                    <a:ext uri="{FF2B5EF4-FFF2-40B4-BE49-F238E27FC236}">
                      <a16:creationId xmlns:a16="http://schemas.microsoft.com/office/drawing/2014/main" id="{0C9BF033-4848-B92D-7D17-FF4F5CBD18BB}"/>
                    </a:ext>
                  </a:extLst>
                </p:cNvPr>
                <p:cNvSpPr txBox="1"/>
                <p:nvPr/>
              </p:nvSpPr>
              <p:spPr>
                <a:xfrm>
                  <a:off x="10064563" y="1383635"/>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16</a:t>
                  </a:r>
                </a:p>
              </p:txBody>
            </p:sp>
            <p:sp>
              <p:nvSpPr>
                <p:cNvPr id="1363" name="TextBox 1362">
                  <a:extLst>
                    <a:ext uri="{FF2B5EF4-FFF2-40B4-BE49-F238E27FC236}">
                      <a16:creationId xmlns:a16="http://schemas.microsoft.com/office/drawing/2014/main" id="{013338F4-BF16-C6CE-2BB3-C67C0DAD20DB}"/>
                    </a:ext>
                  </a:extLst>
                </p:cNvPr>
                <p:cNvSpPr txBox="1"/>
                <p:nvPr/>
              </p:nvSpPr>
              <p:spPr>
                <a:xfrm>
                  <a:off x="10358348" y="1376582"/>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17</a:t>
                  </a:r>
                </a:p>
              </p:txBody>
            </p:sp>
          </p:grpSp>
          <p:grpSp>
            <p:nvGrpSpPr>
              <p:cNvPr id="1364" name="Group 1363">
                <a:extLst>
                  <a:ext uri="{FF2B5EF4-FFF2-40B4-BE49-F238E27FC236}">
                    <a16:creationId xmlns:a16="http://schemas.microsoft.com/office/drawing/2014/main" id="{5F003220-B83B-5D40-6872-96D419D03553}"/>
                  </a:ext>
                </a:extLst>
              </p:cNvPr>
              <p:cNvGrpSpPr/>
              <p:nvPr/>
            </p:nvGrpSpPr>
            <p:grpSpPr>
              <a:xfrm>
                <a:off x="8564306" y="2253530"/>
                <a:ext cx="2522035" cy="315345"/>
                <a:chOff x="8609808" y="1376582"/>
                <a:chExt cx="2116875" cy="315345"/>
              </a:xfrm>
            </p:grpSpPr>
            <p:sp>
              <p:nvSpPr>
                <p:cNvPr id="1365" name="TextBox 1364">
                  <a:extLst>
                    <a:ext uri="{FF2B5EF4-FFF2-40B4-BE49-F238E27FC236}">
                      <a16:creationId xmlns:a16="http://schemas.microsoft.com/office/drawing/2014/main" id="{F9D41A59-F4DE-4F2C-6BC0-8712CBB7BF46}"/>
                    </a:ext>
                  </a:extLst>
                </p:cNvPr>
                <p:cNvSpPr txBox="1"/>
                <p:nvPr/>
              </p:nvSpPr>
              <p:spPr>
                <a:xfrm>
                  <a:off x="8609808" y="1384150"/>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18</a:t>
                  </a:r>
                </a:p>
              </p:txBody>
            </p:sp>
            <p:sp>
              <p:nvSpPr>
                <p:cNvPr id="1366" name="TextBox 1365">
                  <a:extLst>
                    <a:ext uri="{FF2B5EF4-FFF2-40B4-BE49-F238E27FC236}">
                      <a16:creationId xmlns:a16="http://schemas.microsoft.com/office/drawing/2014/main" id="{90351CD1-2AA0-A45D-7FD7-573BD3A5B892}"/>
                    </a:ext>
                  </a:extLst>
                </p:cNvPr>
                <p:cNvSpPr txBox="1"/>
                <p:nvPr/>
              </p:nvSpPr>
              <p:spPr>
                <a:xfrm>
                  <a:off x="8903981" y="1384150"/>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19</a:t>
                  </a:r>
                </a:p>
              </p:txBody>
            </p:sp>
            <p:sp>
              <p:nvSpPr>
                <p:cNvPr id="1367" name="TextBox 1366">
                  <a:extLst>
                    <a:ext uri="{FF2B5EF4-FFF2-40B4-BE49-F238E27FC236}">
                      <a16:creationId xmlns:a16="http://schemas.microsoft.com/office/drawing/2014/main" id="{D3756395-DDAE-A3B1-53C3-45C91A66BE1D}"/>
                    </a:ext>
                  </a:extLst>
                </p:cNvPr>
                <p:cNvSpPr txBox="1"/>
                <p:nvPr/>
              </p:nvSpPr>
              <p:spPr>
                <a:xfrm>
                  <a:off x="9187740" y="1384149"/>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20</a:t>
                  </a:r>
                </a:p>
              </p:txBody>
            </p:sp>
            <p:sp>
              <p:nvSpPr>
                <p:cNvPr id="1368" name="TextBox 1367">
                  <a:extLst>
                    <a:ext uri="{FF2B5EF4-FFF2-40B4-BE49-F238E27FC236}">
                      <a16:creationId xmlns:a16="http://schemas.microsoft.com/office/drawing/2014/main" id="{F4D74380-56B5-7DC1-6611-48D5A7CC6730}"/>
                    </a:ext>
                  </a:extLst>
                </p:cNvPr>
                <p:cNvSpPr txBox="1"/>
                <p:nvPr/>
              </p:nvSpPr>
              <p:spPr>
                <a:xfrm>
                  <a:off x="9486631" y="1383636"/>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21</a:t>
                  </a:r>
                </a:p>
              </p:txBody>
            </p:sp>
            <p:sp>
              <p:nvSpPr>
                <p:cNvPr id="1369" name="TextBox 1368">
                  <a:extLst>
                    <a:ext uri="{FF2B5EF4-FFF2-40B4-BE49-F238E27FC236}">
                      <a16:creationId xmlns:a16="http://schemas.microsoft.com/office/drawing/2014/main" id="{86CE758A-FAB6-84F4-4FF6-9BF1018FC1C2}"/>
                    </a:ext>
                  </a:extLst>
                </p:cNvPr>
                <p:cNvSpPr txBox="1"/>
                <p:nvPr/>
              </p:nvSpPr>
              <p:spPr>
                <a:xfrm>
                  <a:off x="9780804" y="1383636"/>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22</a:t>
                  </a:r>
                </a:p>
              </p:txBody>
            </p:sp>
            <p:sp>
              <p:nvSpPr>
                <p:cNvPr id="1370" name="TextBox 1369">
                  <a:extLst>
                    <a:ext uri="{FF2B5EF4-FFF2-40B4-BE49-F238E27FC236}">
                      <a16:creationId xmlns:a16="http://schemas.microsoft.com/office/drawing/2014/main" id="{1DCAF8FC-C87E-060F-FA38-9E0455E68751}"/>
                    </a:ext>
                  </a:extLst>
                </p:cNvPr>
                <p:cNvSpPr txBox="1"/>
                <p:nvPr/>
              </p:nvSpPr>
              <p:spPr>
                <a:xfrm>
                  <a:off x="10064563" y="1383635"/>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23</a:t>
                  </a:r>
                </a:p>
              </p:txBody>
            </p:sp>
            <p:sp>
              <p:nvSpPr>
                <p:cNvPr id="1371" name="TextBox 1370">
                  <a:extLst>
                    <a:ext uri="{FF2B5EF4-FFF2-40B4-BE49-F238E27FC236}">
                      <a16:creationId xmlns:a16="http://schemas.microsoft.com/office/drawing/2014/main" id="{E7AC0D1F-F771-9FAE-C64E-F35147860E1F}"/>
                    </a:ext>
                  </a:extLst>
                </p:cNvPr>
                <p:cNvSpPr txBox="1"/>
                <p:nvPr/>
              </p:nvSpPr>
              <p:spPr>
                <a:xfrm>
                  <a:off x="10358348" y="1376582"/>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24</a:t>
                  </a:r>
                </a:p>
              </p:txBody>
            </p:sp>
          </p:grpSp>
          <p:grpSp>
            <p:nvGrpSpPr>
              <p:cNvPr id="1372" name="Group 1371">
                <a:extLst>
                  <a:ext uri="{FF2B5EF4-FFF2-40B4-BE49-F238E27FC236}">
                    <a16:creationId xmlns:a16="http://schemas.microsoft.com/office/drawing/2014/main" id="{A08A5B32-3ABD-D93F-F51C-E60848AFDF90}"/>
                  </a:ext>
                </a:extLst>
              </p:cNvPr>
              <p:cNvGrpSpPr/>
              <p:nvPr/>
            </p:nvGrpSpPr>
            <p:grpSpPr>
              <a:xfrm>
                <a:off x="8564306" y="2493187"/>
                <a:ext cx="2522035" cy="315345"/>
                <a:chOff x="8609808" y="1376582"/>
                <a:chExt cx="2116875" cy="315345"/>
              </a:xfrm>
            </p:grpSpPr>
            <p:sp>
              <p:nvSpPr>
                <p:cNvPr id="1373" name="TextBox 1372">
                  <a:extLst>
                    <a:ext uri="{FF2B5EF4-FFF2-40B4-BE49-F238E27FC236}">
                      <a16:creationId xmlns:a16="http://schemas.microsoft.com/office/drawing/2014/main" id="{CFAB5AAC-8EA6-833A-6104-C1F31B573CA1}"/>
                    </a:ext>
                  </a:extLst>
                </p:cNvPr>
                <p:cNvSpPr txBox="1"/>
                <p:nvPr/>
              </p:nvSpPr>
              <p:spPr>
                <a:xfrm>
                  <a:off x="8609808" y="1384150"/>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25</a:t>
                  </a:r>
                </a:p>
              </p:txBody>
            </p:sp>
            <p:sp>
              <p:nvSpPr>
                <p:cNvPr id="1374" name="TextBox 1373">
                  <a:extLst>
                    <a:ext uri="{FF2B5EF4-FFF2-40B4-BE49-F238E27FC236}">
                      <a16:creationId xmlns:a16="http://schemas.microsoft.com/office/drawing/2014/main" id="{4867C1E9-26FA-6ACB-284D-618AD7F2F2C6}"/>
                    </a:ext>
                  </a:extLst>
                </p:cNvPr>
                <p:cNvSpPr txBox="1"/>
                <p:nvPr/>
              </p:nvSpPr>
              <p:spPr>
                <a:xfrm>
                  <a:off x="8903981" y="1384150"/>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26</a:t>
                  </a:r>
                </a:p>
              </p:txBody>
            </p:sp>
            <p:sp>
              <p:nvSpPr>
                <p:cNvPr id="1375" name="TextBox 1374">
                  <a:extLst>
                    <a:ext uri="{FF2B5EF4-FFF2-40B4-BE49-F238E27FC236}">
                      <a16:creationId xmlns:a16="http://schemas.microsoft.com/office/drawing/2014/main" id="{FACC0BCC-10F1-D21D-1695-48FE3ADF7323}"/>
                    </a:ext>
                  </a:extLst>
                </p:cNvPr>
                <p:cNvSpPr txBox="1"/>
                <p:nvPr/>
              </p:nvSpPr>
              <p:spPr>
                <a:xfrm>
                  <a:off x="9187740" y="1384149"/>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27</a:t>
                  </a:r>
                </a:p>
              </p:txBody>
            </p:sp>
            <p:sp>
              <p:nvSpPr>
                <p:cNvPr id="1376" name="TextBox 1375">
                  <a:extLst>
                    <a:ext uri="{FF2B5EF4-FFF2-40B4-BE49-F238E27FC236}">
                      <a16:creationId xmlns:a16="http://schemas.microsoft.com/office/drawing/2014/main" id="{383ACB64-3B88-9E08-7A49-1C4B0FEB4B02}"/>
                    </a:ext>
                  </a:extLst>
                </p:cNvPr>
                <p:cNvSpPr txBox="1"/>
                <p:nvPr/>
              </p:nvSpPr>
              <p:spPr>
                <a:xfrm>
                  <a:off x="9486631" y="1383636"/>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28</a:t>
                  </a:r>
                </a:p>
              </p:txBody>
            </p:sp>
            <p:sp>
              <p:nvSpPr>
                <p:cNvPr id="1377" name="TextBox 1376">
                  <a:extLst>
                    <a:ext uri="{FF2B5EF4-FFF2-40B4-BE49-F238E27FC236}">
                      <a16:creationId xmlns:a16="http://schemas.microsoft.com/office/drawing/2014/main" id="{B160014F-3014-A0C0-90E8-B9EEF33F6788}"/>
                    </a:ext>
                  </a:extLst>
                </p:cNvPr>
                <p:cNvSpPr txBox="1"/>
                <p:nvPr/>
              </p:nvSpPr>
              <p:spPr>
                <a:xfrm>
                  <a:off x="9780804" y="1383636"/>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29</a:t>
                  </a:r>
                </a:p>
              </p:txBody>
            </p:sp>
            <p:sp>
              <p:nvSpPr>
                <p:cNvPr id="1378" name="TextBox 1377">
                  <a:extLst>
                    <a:ext uri="{FF2B5EF4-FFF2-40B4-BE49-F238E27FC236}">
                      <a16:creationId xmlns:a16="http://schemas.microsoft.com/office/drawing/2014/main" id="{E33BFB65-6916-3FA0-E522-5BD3ED3FA67E}"/>
                    </a:ext>
                  </a:extLst>
                </p:cNvPr>
                <p:cNvSpPr txBox="1"/>
                <p:nvPr/>
              </p:nvSpPr>
              <p:spPr>
                <a:xfrm>
                  <a:off x="10064563" y="1383635"/>
                  <a:ext cx="368335" cy="229372"/>
                </a:xfrm>
                <a:prstGeom prst="rect">
                  <a:avLst/>
                </a:prstGeom>
                <a:noFill/>
                <a:ln>
                  <a:noFill/>
                </a:ln>
              </p:spPr>
              <p:txBody>
                <a:bodyPr wrap="square">
                  <a:spAutoFit/>
                </a:bodyPr>
                <a:lstStyle/>
                <a:p>
                  <a:pPr algn="ctr"/>
                  <a:r>
                    <a:rPr lang="en-US" sz="1400" b="1" dirty="0">
                      <a:ln w="3175">
                        <a:noFill/>
                      </a:ln>
                      <a:solidFill>
                        <a:schemeClr val="bg1"/>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30</a:t>
                  </a:r>
                </a:p>
              </p:txBody>
            </p:sp>
            <p:sp>
              <p:nvSpPr>
                <p:cNvPr id="1379" name="TextBox 1378">
                  <a:extLst>
                    <a:ext uri="{FF2B5EF4-FFF2-40B4-BE49-F238E27FC236}">
                      <a16:creationId xmlns:a16="http://schemas.microsoft.com/office/drawing/2014/main" id="{8BD90684-8B1C-6DDF-1FDF-D857CB17A715}"/>
                    </a:ext>
                  </a:extLst>
                </p:cNvPr>
                <p:cNvSpPr txBox="1"/>
                <p:nvPr/>
              </p:nvSpPr>
              <p:spPr>
                <a:xfrm>
                  <a:off x="10358348" y="1376582"/>
                  <a:ext cx="368335" cy="307777"/>
                </a:xfrm>
                <a:prstGeom prst="rect">
                  <a:avLst/>
                </a:prstGeom>
                <a:noFill/>
                <a:ln>
                  <a:noFill/>
                </a:ln>
              </p:spPr>
              <p:txBody>
                <a:bodyPr wrap="square">
                  <a:spAutoFit/>
                </a:bodyPr>
                <a:lstStyle/>
                <a:p>
                  <a:pPr algn="ctr"/>
                  <a:r>
                    <a:rPr lang="en-US" sz="1400" b="1" dirty="0">
                      <a:ln w="3175">
                        <a:noFill/>
                      </a:ln>
                      <a:solidFill>
                        <a:srgbClr val="5A5A5A"/>
                      </a:solidFill>
                      <a:effectLst>
                        <a:innerShdw dist="50800" dir="6900000">
                          <a:prstClr val="black">
                            <a:alpha val="22000"/>
                          </a:prstClr>
                        </a:innerShdw>
                      </a:effectLst>
                      <a:latin typeface="Adobe Arabic" panose="02040503050201020203" pitchFamily="18" charset="-78"/>
                      <a:cs typeface="Adobe Arabic" panose="02040503050201020203" pitchFamily="18" charset="-78"/>
                    </a:rPr>
                    <a:t>31</a:t>
                  </a:r>
                </a:p>
              </p:txBody>
            </p:sp>
          </p:grpSp>
        </p:grpSp>
      </p:grpSp>
      <p:sp>
        <p:nvSpPr>
          <p:cNvPr id="1392" name="Isosceles Triangle 1391">
            <a:extLst>
              <a:ext uri="{FF2B5EF4-FFF2-40B4-BE49-F238E27FC236}">
                <a16:creationId xmlns:a16="http://schemas.microsoft.com/office/drawing/2014/main" id="{F40A75EA-F9D1-953E-06B4-56179C0774EF}"/>
              </a:ext>
            </a:extLst>
          </p:cNvPr>
          <p:cNvSpPr/>
          <p:nvPr/>
        </p:nvSpPr>
        <p:spPr>
          <a:xfrm rot="5400000">
            <a:off x="10587235" y="1693997"/>
            <a:ext cx="91871" cy="79199"/>
          </a:xfrm>
          <a:prstGeom prst="triangle">
            <a:avLst/>
          </a:prstGeom>
          <a:solidFill>
            <a:schemeClr val="bg1"/>
          </a:solidFill>
          <a:ln>
            <a:noFill/>
          </a:ln>
          <a:effectLst>
            <a:outerShdw blurRad="50800" dist="381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BCA4072-899A-7384-FA57-1E254643F39B}"/>
              </a:ext>
            </a:extLst>
          </p:cNvPr>
          <p:cNvGrpSpPr/>
          <p:nvPr/>
        </p:nvGrpSpPr>
        <p:grpSpPr>
          <a:xfrm>
            <a:off x="6394181" y="3871731"/>
            <a:ext cx="2204936" cy="2056514"/>
            <a:chOff x="6394181" y="3871731"/>
            <a:chExt cx="2204936" cy="2056514"/>
          </a:xfrm>
        </p:grpSpPr>
        <p:sp>
          <p:nvSpPr>
            <p:cNvPr id="1263" name="Rectangle: Rounded Corners 1262">
              <a:extLst>
                <a:ext uri="{FF2B5EF4-FFF2-40B4-BE49-F238E27FC236}">
                  <a16:creationId xmlns:a16="http://schemas.microsoft.com/office/drawing/2014/main" id="{06C5CCA8-C6CF-E90D-EB02-94D7BA759B06}"/>
                </a:ext>
              </a:extLst>
            </p:cNvPr>
            <p:cNvSpPr/>
            <p:nvPr/>
          </p:nvSpPr>
          <p:spPr>
            <a:xfrm>
              <a:off x="6394181" y="3871731"/>
              <a:ext cx="2204936" cy="2038288"/>
            </a:xfrm>
            <a:prstGeom prst="roundRect">
              <a:avLst>
                <a:gd name="adj" fmla="val 5105"/>
              </a:avLst>
            </a:prstGeom>
            <a:solidFill>
              <a:srgbClr val="FDFDFD"/>
            </a:solidFill>
            <a:ln>
              <a:noFill/>
            </a:ln>
            <a:effectLst>
              <a:outerShdw blurRad="279400" dist="127000" dir="5460000" algn="t" rotWithShape="0">
                <a:srgbClr val="8D5CE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a:extLst>
                <a:ext uri="{FF2B5EF4-FFF2-40B4-BE49-F238E27FC236}">
                  <a16:creationId xmlns:a16="http://schemas.microsoft.com/office/drawing/2014/main" id="{064BF7B4-233E-F3D0-DC4B-009322643460}"/>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5087" t="4207" r="13351" b="4245"/>
            <a:stretch/>
          </p:blipFill>
          <p:spPr bwMode="auto">
            <a:xfrm>
              <a:off x="6431580" y="3879369"/>
              <a:ext cx="2135485" cy="2048876"/>
            </a:xfrm>
            <a:prstGeom prst="roundRect">
              <a:avLst>
                <a:gd name="adj" fmla="val 28568"/>
              </a:avLst>
            </a:prstGeom>
            <a:noFill/>
            <a:extLst>
              <a:ext uri="{909E8E84-426E-40DD-AFC4-6F175D3DCCD1}">
                <a14:hiddenFill xmlns:a14="http://schemas.microsoft.com/office/drawing/2010/main">
                  <a:solidFill>
                    <a:srgbClr val="FFFFFF"/>
                  </a:solidFill>
                </a14:hiddenFill>
              </a:ext>
            </a:extLst>
          </p:spPr>
        </p:pic>
      </p:grpSp>
      <p:sp>
        <p:nvSpPr>
          <p:cNvPr id="4" name="Oval 3">
            <a:extLst>
              <a:ext uri="{FF2B5EF4-FFF2-40B4-BE49-F238E27FC236}">
                <a16:creationId xmlns:a16="http://schemas.microsoft.com/office/drawing/2014/main" id="{A47DDEFD-7925-AB8C-7BBE-8AE354E89D1B}"/>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6" name="Graphic 5">
            <a:extLst>
              <a:ext uri="{FF2B5EF4-FFF2-40B4-BE49-F238E27FC236}">
                <a16:creationId xmlns:a16="http://schemas.microsoft.com/office/drawing/2014/main" id="{C2429399-18F9-4F05-DD28-4668F01F512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469880" y="5406730"/>
            <a:ext cx="256803" cy="256803"/>
          </a:xfrm>
          <a:prstGeom prst="rect">
            <a:avLst/>
          </a:prstGeom>
        </p:spPr>
      </p:pic>
    </p:spTree>
    <p:extLst>
      <p:ext uri="{BB962C8B-B14F-4D97-AF65-F5344CB8AC3E}">
        <p14:creationId xmlns:p14="http://schemas.microsoft.com/office/powerpoint/2010/main" val="255826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6"/>
                                        </p:tgtEl>
                                        <p:attrNameLst>
                                          <p:attrName>r</p:attrName>
                                        </p:attrNameLst>
                                      </p:cBhvr>
                                    </p:animRot>
                                    <p:animRot by="-240000">
                                      <p:cBhvr>
                                        <p:cTn id="7" dur="100" fill="hold">
                                          <p:stCondLst>
                                            <p:cond delay="100"/>
                                          </p:stCondLst>
                                        </p:cTn>
                                        <p:tgtEl>
                                          <p:spTgt spid="6"/>
                                        </p:tgtEl>
                                        <p:attrNameLst>
                                          <p:attrName>r</p:attrName>
                                        </p:attrNameLst>
                                      </p:cBhvr>
                                    </p:animRot>
                                    <p:animRot by="240000">
                                      <p:cBhvr>
                                        <p:cTn id="8" dur="100" fill="hold">
                                          <p:stCondLst>
                                            <p:cond delay="200"/>
                                          </p:stCondLst>
                                        </p:cTn>
                                        <p:tgtEl>
                                          <p:spTgt spid="6"/>
                                        </p:tgtEl>
                                        <p:attrNameLst>
                                          <p:attrName>r</p:attrName>
                                        </p:attrNameLst>
                                      </p:cBhvr>
                                    </p:animRot>
                                    <p:animRot by="-240000">
                                      <p:cBhvr>
                                        <p:cTn id="9" dur="100" fill="hold">
                                          <p:stCondLst>
                                            <p:cond delay="300"/>
                                          </p:stCondLst>
                                        </p:cTn>
                                        <p:tgtEl>
                                          <p:spTgt spid="6"/>
                                        </p:tgtEl>
                                        <p:attrNameLst>
                                          <p:attrName>r</p:attrName>
                                        </p:attrNameLst>
                                      </p:cBhvr>
                                    </p:animRot>
                                    <p:animRot by="120000">
                                      <p:cBhvr>
                                        <p:cTn id="10" dur="100" fill="hold">
                                          <p:stCondLst>
                                            <p:cond delay="40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19"/>
                                        </p:tgtEl>
                                        <p:attrNameLst>
                                          <p:attrName>style.visibility</p:attrName>
                                        </p:attrNameLst>
                                      </p:cBhvr>
                                      <p:to>
                                        <p:strVal val="visible"/>
                                      </p:to>
                                    </p:set>
                                    <p:animEffect transition="in" filter="fade">
                                      <p:cBhvr>
                                        <p:cTn id="18" dur="500"/>
                                        <p:tgtEl>
                                          <p:spTgt spid="1319"/>
                                        </p:tgtEl>
                                      </p:cBhvr>
                                    </p:animEffect>
                                  </p:childTnLst>
                                </p:cTn>
                              </p:par>
                              <p:par>
                                <p:cTn id="19" presetID="10" presetClass="entr" presetSubtype="0" fill="hold" nodeType="withEffect">
                                  <p:stCondLst>
                                    <p:cond delay="0"/>
                                  </p:stCondLst>
                                  <p:childTnLst>
                                    <p:set>
                                      <p:cBhvr>
                                        <p:cTn id="20" dur="1" fill="hold">
                                          <p:stCondLst>
                                            <p:cond delay="0"/>
                                          </p:stCondLst>
                                        </p:cTn>
                                        <p:tgtEl>
                                          <p:spTgt spid="1321"/>
                                        </p:tgtEl>
                                        <p:attrNameLst>
                                          <p:attrName>style.visibility</p:attrName>
                                        </p:attrNameLst>
                                      </p:cBhvr>
                                      <p:to>
                                        <p:strVal val="visible"/>
                                      </p:to>
                                    </p:set>
                                    <p:animEffect transition="in" filter="fade">
                                      <p:cBhvr>
                                        <p:cTn id="21" dur="500"/>
                                        <p:tgtEl>
                                          <p:spTgt spid="1321"/>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dirty="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00110"/>
          </a:xfrm>
          <a:prstGeom prst="rect">
            <a:avLst/>
          </a:prstGeom>
          <a:noFill/>
        </p:spPr>
        <p:txBody>
          <a:bodyPr wrap="square">
            <a:spAutoFit/>
          </a:bodyPr>
          <a:lstStyle/>
          <a:p>
            <a:pPr lvl="0"/>
            <a:r>
              <a:rPr lang="en-US" sz="2000" b="1" dirty="0">
                <a:latin typeface="Adobe Arabic" panose="02040503050201020203" pitchFamily="18" charset="-78"/>
                <a:cs typeface="Adobe Arabic" panose="02040503050201020203" pitchFamily="18" charset="-78"/>
              </a:rPr>
              <a:t>2.       </a:t>
            </a:r>
            <a:r>
              <a:rPr lang="en-US" sz="2000" b="1"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Improved interface and functions in the interface.</a:t>
            </a:r>
            <a:endParaRPr lang="en-US" b="1" dirty="0">
              <a:latin typeface="Adobe Arabic" panose="02040503050201020203" pitchFamily="18" charset="-78"/>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dirty="0">
                <a:solidFill>
                  <a:schemeClr val="tx1">
                    <a:lumMod val="95000"/>
                    <a:lumOff val="5000"/>
                  </a:schemeClr>
                </a:solidFill>
                <a:effectLst/>
                <a:latin typeface="Adobe Garamond Pro Bold" panose="02020702060506020403" pitchFamily="18" charset="0"/>
              </a:rPr>
              <a:t>Coding Implementation</a:t>
            </a:r>
            <a:endParaRPr lang="en-US" spc="150" dirty="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13" name="TextBox 12">
            <a:extLst>
              <a:ext uri="{FF2B5EF4-FFF2-40B4-BE49-F238E27FC236}">
                <a16:creationId xmlns:a16="http://schemas.microsoft.com/office/drawing/2014/main" id="{4AFA9885-7E4E-07D5-AD82-1BC055C3582B}"/>
              </a:ext>
            </a:extLst>
          </p:cNvPr>
          <p:cNvSpPr txBox="1"/>
          <p:nvPr/>
        </p:nvSpPr>
        <p:spPr>
          <a:xfrm>
            <a:off x="1479981" y="2243925"/>
            <a:ext cx="7384990" cy="1047979"/>
          </a:xfrm>
          <a:prstGeom prst="rect">
            <a:avLst/>
          </a:prstGeom>
          <a:noFill/>
        </p:spPr>
        <p:txBody>
          <a:bodyPr wrap="square">
            <a:spAutoFit/>
          </a:bodyPr>
          <a:lstStyle/>
          <a:p>
            <a:pPr marL="914400" marR="0" algn="just">
              <a:lnSpc>
                <a:spcPct val="115000"/>
              </a:lnSpc>
              <a:spcBef>
                <a:spcPts val="0"/>
              </a:spcBef>
              <a:spcAft>
                <a:spcPts val="0"/>
              </a:spcAft>
            </a:pPr>
            <a:r>
              <a:rPr lang="en-US" sz="1800"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Next we will handle 2 buttons up and down to display the spaceship in the list. This is quite simple, we just need to increase the position and check if the position exists or not. Here's how we do it:</a:t>
            </a:r>
            <a:endParaRPr lang="en-US" sz="1800" dirty="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22" name="Picture 21" descr="Text&#10;&#10;Description automatically generated">
            <a:extLst>
              <a:ext uri="{FF2B5EF4-FFF2-40B4-BE49-F238E27FC236}">
                <a16:creationId xmlns:a16="http://schemas.microsoft.com/office/drawing/2014/main" id="{7F91FB7C-7112-B8BA-BC03-66994EAB7841}"/>
              </a:ext>
            </a:extLst>
          </p:cNvPr>
          <p:cNvPicPr>
            <a:picLocks noChangeAspect="1"/>
          </p:cNvPicPr>
          <p:nvPr/>
        </p:nvPicPr>
        <p:blipFill>
          <a:blip r:embed="rId31"/>
          <a:stretch>
            <a:fillRect/>
          </a:stretch>
        </p:blipFill>
        <p:spPr>
          <a:xfrm>
            <a:off x="3810000" y="3131757"/>
            <a:ext cx="4081974" cy="2544045"/>
          </a:xfrm>
          <a:prstGeom prst="rect">
            <a:avLst/>
          </a:prstGeom>
        </p:spPr>
      </p:pic>
    </p:spTree>
    <p:extLst>
      <p:ext uri="{BB962C8B-B14F-4D97-AF65-F5344CB8AC3E}">
        <p14:creationId xmlns:p14="http://schemas.microsoft.com/office/powerpoint/2010/main" val="331411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dirty="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00110"/>
          </a:xfrm>
          <a:prstGeom prst="rect">
            <a:avLst/>
          </a:prstGeom>
          <a:noFill/>
        </p:spPr>
        <p:txBody>
          <a:bodyPr wrap="square">
            <a:spAutoFit/>
          </a:bodyPr>
          <a:lstStyle/>
          <a:p>
            <a:pPr lvl="0"/>
            <a:r>
              <a:rPr lang="en-US" sz="2000" b="1" dirty="0">
                <a:latin typeface="Adobe Arabic" panose="02040503050201020203" pitchFamily="18" charset="-78"/>
                <a:cs typeface="Adobe Arabic" panose="02040503050201020203" pitchFamily="18" charset="-78"/>
              </a:rPr>
              <a:t>2.       </a:t>
            </a:r>
            <a:r>
              <a:rPr lang="en-US" sz="2000" b="1"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Improved interface and functions in the interface.</a:t>
            </a:r>
            <a:endParaRPr lang="en-US" b="1" dirty="0">
              <a:latin typeface="Adobe Arabic" panose="02040503050201020203" pitchFamily="18" charset="-78"/>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dirty="0">
                <a:solidFill>
                  <a:schemeClr val="tx1">
                    <a:lumMod val="95000"/>
                    <a:lumOff val="5000"/>
                  </a:schemeClr>
                </a:solidFill>
                <a:effectLst/>
                <a:latin typeface="Adobe Garamond Pro Bold" panose="02020702060506020403" pitchFamily="18" charset="0"/>
              </a:rPr>
              <a:t>Coding Implementation</a:t>
            </a:r>
            <a:endParaRPr lang="en-US" spc="150" dirty="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13" name="TextBox 12">
            <a:extLst>
              <a:ext uri="{FF2B5EF4-FFF2-40B4-BE49-F238E27FC236}">
                <a16:creationId xmlns:a16="http://schemas.microsoft.com/office/drawing/2014/main" id="{4AFA9885-7E4E-07D5-AD82-1BC055C3582B}"/>
              </a:ext>
            </a:extLst>
          </p:cNvPr>
          <p:cNvSpPr txBox="1"/>
          <p:nvPr/>
        </p:nvSpPr>
        <p:spPr>
          <a:xfrm>
            <a:off x="1479981" y="2243925"/>
            <a:ext cx="7384990" cy="729430"/>
          </a:xfrm>
          <a:prstGeom prst="rect">
            <a:avLst/>
          </a:prstGeom>
          <a:noFill/>
        </p:spPr>
        <p:txBody>
          <a:bodyPr wrap="square">
            <a:spAutoFit/>
          </a:bodyPr>
          <a:lstStyle/>
          <a:p>
            <a:pPr marL="914400" marR="0" algn="just">
              <a:lnSpc>
                <a:spcPct val="115000"/>
              </a:lnSpc>
              <a:spcBef>
                <a:spcPts val="0"/>
              </a:spcBef>
              <a:spcAft>
                <a:spcPts val="0"/>
              </a:spcAft>
            </a:pPr>
            <a:r>
              <a:rPr lang="en-US" sz="1800"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Then we perform the operation when we click on any spacecraft we own on the spaceship list display area, they will update the selected spaceship display area.</a:t>
            </a:r>
            <a:endParaRPr lang="en-US" sz="1800" dirty="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19" name="Picture 18" descr="Text&#10;&#10;Description automatically generated">
            <a:extLst>
              <a:ext uri="{FF2B5EF4-FFF2-40B4-BE49-F238E27FC236}">
                <a16:creationId xmlns:a16="http://schemas.microsoft.com/office/drawing/2014/main" id="{56459B74-DB89-D5A8-7704-8051377CAEA3}"/>
              </a:ext>
            </a:extLst>
          </p:cNvPr>
          <p:cNvPicPr>
            <a:picLocks noChangeAspect="1"/>
          </p:cNvPicPr>
          <p:nvPr/>
        </p:nvPicPr>
        <p:blipFill>
          <a:blip r:embed="rId31"/>
          <a:stretch>
            <a:fillRect/>
          </a:stretch>
        </p:blipFill>
        <p:spPr>
          <a:xfrm>
            <a:off x="2905280" y="2967085"/>
            <a:ext cx="5001895" cy="2470150"/>
          </a:xfrm>
          <a:prstGeom prst="rect">
            <a:avLst/>
          </a:prstGeom>
        </p:spPr>
      </p:pic>
    </p:spTree>
    <p:extLst>
      <p:ext uri="{BB962C8B-B14F-4D97-AF65-F5344CB8AC3E}">
        <p14:creationId xmlns:p14="http://schemas.microsoft.com/office/powerpoint/2010/main" val="77007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dirty="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00110"/>
          </a:xfrm>
          <a:prstGeom prst="rect">
            <a:avLst/>
          </a:prstGeom>
          <a:noFill/>
        </p:spPr>
        <p:txBody>
          <a:bodyPr wrap="square">
            <a:spAutoFit/>
          </a:bodyPr>
          <a:lstStyle/>
          <a:p>
            <a:pPr lvl="0"/>
            <a:r>
              <a:rPr lang="en-US" sz="2000" b="1" dirty="0">
                <a:latin typeface="Adobe Arabic" panose="02040503050201020203" pitchFamily="18" charset="-78"/>
                <a:cs typeface="Adobe Arabic" panose="02040503050201020203" pitchFamily="18" charset="-78"/>
              </a:rPr>
              <a:t>3.       </a:t>
            </a:r>
            <a:r>
              <a:rPr lang="en-US" sz="2000" b="1"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Improved interface and functions in the interface.</a:t>
            </a:r>
            <a:endParaRPr lang="en-US" b="1" dirty="0">
              <a:latin typeface="Adobe Arabic" panose="02040503050201020203" pitchFamily="18" charset="-78"/>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dirty="0">
                <a:solidFill>
                  <a:schemeClr val="tx1">
                    <a:lumMod val="95000"/>
                    <a:lumOff val="5000"/>
                  </a:schemeClr>
                </a:solidFill>
                <a:effectLst/>
                <a:latin typeface="Adobe Garamond Pro Bold" panose="02020702060506020403" pitchFamily="18" charset="0"/>
              </a:rPr>
              <a:t>Coding Implementation</a:t>
            </a:r>
            <a:endParaRPr lang="en-US" spc="150" dirty="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13" name="TextBox 12">
            <a:extLst>
              <a:ext uri="{FF2B5EF4-FFF2-40B4-BE49-F238E27FC236}">
                <a16:creationId xmlns:a16="http://schemas.microsoft.com/office/drawing/2014/main" id="{4AFA9885-7E4E-07D5-AD82-1BC055C3582B}"/>
              </a:ext>
            </a:extLst>
          </p:cNvPr>
          <p:cNvSpPr txBox="1"/>
          <p:nvPr/>
        </p:nvSpPr>
        <p:spPr>
          <a:xfrm>
            <a:off x="1479981" y="2243925"/>
            <a:ext cx="4616019" cy="1366528"/>
          </a:xfrm>
          <a:prstGeom prst="rect">
            <a:avLst/>
          </a:prstGeom>
          <a:noFill/>
        </p:spPr>
        <p:txBody>
          <a:bodyPr wrap="square">
            <a:spAutoFit/>
          </a:bodyPr>
          <a:lstStyle/>
          <a:p>
            <a:pPr marL="914400" marR="0" algn="just">
              <a:lnSpc>
                <a:spcPct val="115000"/>
              </a:lnSpc>
              <a:spcBef>
                <a:spcPts val="0"/>
              </a:spcBef>
              <a:spcAft>
                <a:spcPts val="0"/>
              </a:spcAft>
            </a:pPr>
            <a:r>
              <a:rPr lang="en-US" sz="1800"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Next we will deal with the bullet option, similar to </a:t>
            </a:r>
            <a:r>
              <a:rPr lang="en-US" sz="1800" dirty="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SpaceShip</a:t>
            </a:r>
            <a:r>
              <a:rPr lang="en-US" sz="1800"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we save a list of all bullets that the player owns, and then display it, and add the bullet click event.</a:t>
            </a:r>
            <a:endParaRPr lang="en-US" sz="1800" dirty="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24" name="Picture 23" descr="A picture containing graphical user interface&#10;&#10;Description automatically generated">
            <a:extLst>
              <a:ext uri="{FF2B5EF4-FFF2-40B4-BE49-F238E27FC236}">
                <a16:creationId xmlns:a16="http://schemas.microsoft.com/office/drawing/2014/main" id="{F842EBF9-3C50-1BB5-9D71-EE7BB809A0E9}"/>
              </a:ext>
            </a:extLst>
          </p:cNvPr>
          <p:cNvPicPr>
            <a:picLocks noChangeAspect="1"/>
          </p:cNvPicPr>
          <p:nvPr/>
        </p:nvPicPr>
        <p:blipFill>
          <a:blip r:embed="rId31"/>
          <a:stretch>
            <a:fillRect/>
          </a:stretch>
        </p:blipFill>
        <p:spPr>
          <a:xfrm>
            <a:off x="6332279" y="2260851"/>
            <a:ext cx="3157294" cy="2755873"/>
          </a:xfrm>
          <a:prstGeom prst="rect">
            <a:avLst/>
          </a:prstGeom>
        </p:spPr>
      </p:pic>
    </p:spTree>
    <p:extLst>
      <p:ext uri="{BB962C8B-B14F-4D97-AF65-F5344CB8AC3E}">
        <p14:creationId xmlns:p14="http://schemas.microsoft.com/office/powerpoint/2010/main" val="19927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dirty="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00110"/>
          </a:xfrm>
          <a:prstGeom prst="rect">
            <a:avLst/>
          </a:prstGeom>
          <a:noFill/>
        </p:spPr>
        <p:txBody>
          <a:bodyPr wrap="square">
            <a:spAutoFit/>
          </a:bodyPr>
          <a:lstStyle/>
          <a:p>
            <a:pPr lvl="0"/>
            <a:r>
              <a:rPr lang="en-US" sz="2000" b="1" dirty="0">
                <a:latin typeface="Adobe Arabic" panose="02040503050201020203" pitchFamily="18" charset="-78"/>
                <a:cs typeface="Adobe Arabic" panose="02040503050201020203" pitchFamily="18" charset="-78"/>
              </a:rPr>
              <a:t>2.       </a:t>
            </a:r>
            <a:r>
              <a:rPr lang="en-US" sz="2000" b="1"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Improved interface and functions in the interface.</a:t>
            </a:r>
            <a:endParaRPr lang="en-US" b="1" dirty="0">
              <a:latin typeface="Adobe Arabic" panose="02040503050201020203" pitchFamily="18" charset="-78"/>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dirty="0">
                <a:solidFill>
                  <a:schemeClr val="tx1">
                    <a:lumMod val="95000"/>
                    <a:lumOff val="5000"/>
                  </a:schemeClr>
                </a:solidFill>
                <a:effectLst/>
                <a:latin typeface="Adobe Garamond Pro Bold" panose="02020702060506020403" pitchFamily="18" charset="0"/>
              </a:rPr>
              <a:t>Coding Implementation</a:t>
            </a:r>
            <a:endParaRPr lang="en-US" spc="150" dirty="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13" name="TextBox 12">
            <a:extLst>
              <a:ext uri="{FF2B5EF4-FFF2-40B4-BE49-F238E27FC236}">
                <a16:creationId xmlns:a16="http://schemas.microsoft.com/office/drawing/2014/main" id="{4AFA9885-7E4E-07D5-AD82-1BC055C3582B}"/>
              </a:ext>
            </a:extLst>
          </p:cNvPr>
          <p:cNvSpPr txBox="1"/>
          <p:nvPr/>
        </p:nvSpPr>
        <p:spPr>
          <a:xfrm>
            <a:off x="1479981" y="2243925"/>
            <a:ext cx="7912472" cy="1047979"/>
          </a:xfrm>
          <a:prstGeom prst="rect">
            <a:avLst/>
          </a:prstGeom>
          <a:noFill/>
        </p:spPr>
        <p:txBody>
          <a:bodyPr wrap="square">
            <a:spAutoFit/>
          </a:bodyPr>
          <a:lstStyle/>
          <a:p>
            <a:pPr marL="914400" marR="0" algn="just">
              <a:lnSpc>
                <a:spcPct val="115000"/>
              </a:lnSpc>
              <a:spcBef>
                <a:spcPts val="0"/>
              </a:spcBef>
              <a:spcAft>
                <a:spcPts val="0"/>
              </a:spcAft>
            </a:pPr>
            <a:r>
              <a:rPr lang="en-US" sz="1800"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The display of the bullet list in possession is quite simple, based on the available graphics, we define to create a 2-dimensional array to display the colored neon bullet list for each cell. First we will save the list of bullets already owned.</a:t>
            </a:r>
            <a:endParaRPr lang="en-US" sz="1800" dirty="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19" name="Picture 18" descr="Text&#10;&#10;Description automatically generated">
            <a:extLst>
              <a:ext uri="{FF2B5EF4-FFF2-40B4-BE49-F238E27FC236}">
                <a16:creationId xmlns:a16="http://schemas.microsoft.com/office/drawing/2014/main" id="{D0FF1B77-9897-A3E3-7826-C1FD23155439}"/>
              </a:ext>
            </a:extLst>
          </p:cNvPr>
          <p:cNvPicPr>
            <a:picLocks noChangeAspect="1"/>
          </p:cNvPicPr>
          <p:nvPr/>
        </p:nvPicPr>
        <p:blipFill>
          <a:blip r:embed="rId31"/>
          <a:stretch>
            <a:fillRect/>
          </a:stretch>
        </p:blipFill>
        <p:spPr>
          <a:xfrm>
            <a:off x="5079572" y="3060350"/>
            <a:ext cx="4312881" cy="2680681"/>
          </a:xfrm>
          <a:prstGeom prst="rect">
            <a:avLst/>
          </a:prstGeom>
        </p:spPr>
      </p:pic>
    </p:spTree>
    <p:extLst>
      <p:ext uri="{BB962C8B-B14F-4D97-AF65-F5344CB8AC3E}">
        <p14:creationId xmlns:p14="http://schemas.microsoft.com/office/powerpoint/2010/main" val="27683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00110"/>
          </a:xfrm>
          <a:prstGeom prst="rect">
            <a:avLst/>
          </a:prstGeom>
          <a:noFill/>
        </p:spPr>
        <p:txBody>
          <a:bodyPr wrap="square">
            <a:spAutoFit/>
          </a:bodyPr>
          <a:lstStyle/>
          <a:p>
            <a:pPr lvl="0"/>
            <a:r>
              <a:rPr lang="en-US" sz="2000" b="1" dirty="0">
                <a:latin typeface="Adobe Arabic" panose="02040503050201020203" pitchFamily="18" charset="-78"/>
                <a:cs typeface="Adobe Arabic" panose="02040503050201020203" pitchFamily="18" charset="-78"/>
              </a:rPr>
              <a:t>2.       </a:t>
            </a:r>
            <a:r>
              <a:rPr lang="en-US" sz="2000" b="1"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Improved interface and functions in the interface.</a:t>
            </a:r>
            <a:endParaRPr lang="en-US" b="1" dirty="0">
              <a:latin typeface="Adobe Arabic" panose="02040503050201020203" pitchFamily="18" charset="-78"/>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a:solidFill>
                  <a:schemeClr val="tx1">
                    <a:lumMod val="95000"/>
                    <a:lumOff val="5000"/>
                  </a:schemeClr>
                </a:solidFill>
                <a:effectLst/>
                <a:latin typeface="Adobe Garamond Pro Bold" panose="02020702060506020403" pitchFamily="18" charset="0"/>
              </a:rPr>
              <a:t>Coding Implementation</a:t>
            </a:r>
            <a:endParaRPr lang="en-US" spc="15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13" name="TextBox 12">
            <a:extLst>
              <a:ext uri="{FF2B5EF4-FFF2-40B4-BE49-F238E27FC236}">
                <a16:creationId xmlns:a16="http://schemas.microsoft.com/office/drawing/2014/main" id="{4AFA9885-7E4E-07D5-AD82-1BC055C3582B}"/>
              </a:ext>
            </a:extLst>
          </p:cNvPr>
          <p:cNvSpPr txBox="1"/>
          <p:nvPr/>
        </p:nvSpPr>
        <p:spPr>
          <a:xfrm>
            <a:off x="1479981" y="2243925"/>
            <a:ext cx="4240121" cy="3505062"/>
          </a:xfrm>
          <a:prstGeom prst="rect">
            <a:avLst/>
          </a:prstGeom>
          <a:noFill/>
        </p:spPr>
        <p:txBody>
          <a:bodyPr wrap="square">
            <a:spAutoFit/>
          </a:bodyPr>
          <a:lstStyle/>
          <a:p>
            <a:pPr marL="914400" marR="0" algn="just">
              <a:lnSpc>
                <a:spcPct val="150000"/>
              </a:lnSpc>
              <a:spcBef>
                <a:spcPts val="0"/>
              </a:spcBef>
              <a:spcAft>
                <a:spcPts val="0"/>
              </a:spcAft>
            </a:pPr>
            <a:r>
              <a:rPr lang="en-US" sz="24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Store.</a:t>
            </a:r>
            <a:endParaRPr lang="en-US" sz="1800">
              <a:effectLst/>
              <a:latin typeface="Adobe Arabic" panose="02040503050201020203" pitchFamily="18" charset="-78"/>
              <a:ea typeface="Calibri" panose="020F0502020204030204" pitchFamily="34" charset="0"/>
              <a:cs typeface="Adobe Arabic" panose="02040503050201020203" pitchFamily="18" charset="-78"/>
            </a:endParaRPr>
          </a:p>
          <a:p>
            <a:pPr marL="914400" marR="0" algn="just">
              <a:lnSpc>
                <a:spcPct val="150000"/>
              </a:lnSpc>
              <a:spcBef>
                <a:spcPts val="0"/>
              </a:spcBef>
              <a:spcAft>
                <a:spcPts val="0"/>
              </a:spcAft>
            </a:pP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In the Store we also do the same as Options, except that the Store will need more information about the price, whether the item is already owned or not and will display all the items in the system.</a:t>
            </a:r>
            <a:endParaRPr lang="en-US" sz="180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23" name="Picture 22">
            <a:extLst>
              <a:ext uri="{FF2B5EF4-FFF2-40B4-BE49-F238E27FC236}">
                <a16:creationId xmlns:a16="http://schemas.microsoft.com/office/drawing/2014/main" id="{57ED780A-39E9-71D0-B319-7591B7DD4ABA}"/>
              </a:ext>
            </a:extLst>
          </p:cNvPr>
          <p:cNvPicPr>
            <a:picLocks noChangeAspect="1"/>
          </p:cNvPicPr>
          <p:nvPr/>
        </p:nvPicPr>
        <p:blipFill>
          <a:blip r:embed="rId31"/>
          <a:stretch>
            <a:fillRect/>
          </a:stretch>
        </p:blipFill>
        <p:spPr>
          <a:xfrm>
            <a:off x="5909399" y="2362411"/>
            <a:ext cx="3769227" cy="3301122"/>
          </a:xfrm>
          <a:prstGeom prst="rect">
            <a:avLst/>
          </a:prstGeom>
        </p:spPr>
      </p:pic>
    </p:spTree>
    <p:extLst>
      <p:ext uri="{BB962C8B-B14F-4D97-AF65-F5344CB8AC3E}">
        <p14:creationId xmlns:p14="http://schemas.microsoft.com/office/powerpoint/2010/main" val="12586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00110"/>
          </a:xfrm>
          <a:prstGeom prst="rect">
            <a:avLst/>
          </a:prstGeom>
          <a:noFill/>
        </p:spPr>
        <p:txBody>
          <a:bodyPr wrap="square">
            <a:spAutoFit/>
          </a:bodyPr>
          <a:lstStyle/>
          <a:p>
            <a:pPr lvl="0"/>
            <a:r>
              <a:rPr lang="en-US" sz="20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4.         Build Controls Character &amp; Enemy &amp; Bullet</a:t>
            </a:r>
            <a:endParaRPr lang="en-US" sz="2000" b="1">
              <a:latin typeface="Adobe Arabic" panose="02040503050201020203" pitchFamily="18" charset="-78"/>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a:solidFill>
                  <a:schemeClr val="tx1">
                    <a:lumMod val="95000"/>
                    <a:lumOff val="5000"/>
                  </a:schemeClr>
                </a:solidFill>
                <a:effectLst/>
                <a:latin typeface="Adobe Garamond Pro Bold" panose="02020702060506020403" pitchFamily="18" charset="0"/>
              </a:rPr>
              <a:t>Coding Implementation</a:t>
            </a:r>
            <a:endParaRPr lang="en-US" spc="15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24" name="TextBox 23">
            <a:extLst>
              <a:ext uri="{FF2B5EF4-FFF2-40B4-BE49-F238E27FC236}">
                <a16:creationId xmlns:a16="http://schemas.microsoft.com/office/drawing/2014/main" id="{CE0C0BCD-9AF7-AD9A-EEB5-4071398FB731}"/>
              </a:ext>
            </a:extLst>
          </p:cNvPr>
          <p:cNvSpPr txBox="1"/>
          <p:nvPr/>
        </p:nvSpPr>
        <p:spPr>
          <a:xfrm>
            <a:off x="1302472" y="2279191"/>
            <a:ext cx="5088751" cy="3278846"/>
          </a:xfrm>
          <a:prstGeom prst="rect">
            <a:avLst/>
          </a:prstGeom>
          <a:noFill/>
        </p:spPr>
        <p:txBody>
          <a:bodyPr wrap="square">
            <a:spAutoFit/>
          </a:bodyPr>
          <a:lstStyle/>
          <a:p>
            <a:pPr marL="914400" marR="0">
              <a:lnSpc>
                <a:spcPct val="115000"/>
              </a:lnSpc>
              <a:spcBef>
                <a:spcPts val="0"/>
              </a:spcBef>
              <a:spcAft>
                <a:spcPts val="0"/>
              </a:spcAft>
            </a:pPr>
            <a:r>
              <a:rPr lang="en-US" sz="24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Character control :</a:t>
            </a:r>
          </a:p>
          <a:p>
            <a:pPr marL="914400" marR="0">
              <a:lnSpc>
                <a:spcPct val="115000"/>
              </a:lnSpc>
              <a:spcBef>
                <a:spcPts val="0"/>
              </a:spcBef>
              <a:spcAft>
                <a:spcPts val="0"/>
              </a:spcAft>
            </a:pPr>
            <a:endParaRPr lang="en-US">
              <a:effectLst/>
              <a:latin typeface="Adobe Arabic" panose="02040503050201020203" pitchFamily="18" charset="-78"/>
              <a:ea typeface="Calibri" panose="020F0502020204030204" pitchFamily="34" charset="0"/>
              <a:cs typeface="Adobe Arabic" panose="02040503050201020203" pitchFamily="18" charset="-78"/>
            </a:endParaRPr>
          </a:p>
          <a:p>
            <a:pPr marL="1257300" lvl="1" indent="-342900">
              <a:lnSpc>
                <a:spcPct val="150000"/>
              </a:lnSpc>
              <a:buFont typeface="Symbol" panose="05050102010706020507" pitchFamily="18" charset="2"/>
              <a:buChar char=""/>
            </a:pPr>
            <a:r>
              <a:rPr lang="en-US"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Setup Event :</a:t>
            </a:r>
            <a:endParaRPr lang="en-US">
              <a:effectLst/>
              <a:latin typeface="Adobe Arabic" panose="02040503050201020203" pitchFamily="18" charset="-78"/>
              <a:ea typeface="Calibri" panose="020F0502020204030204" pitchFamily="34" charset="0"/>
              <a:cs typeface="Adobe Arabic" panose="02040503050201020203" pitchFamily="18" charset="-78"/>
            </a:endParaRPr>
          </a:p>
          <a:p>
            <a:pPr marL="1257300" marR="0" algn="just">
              <a:lnSpc>
                <a:spcPct val="150000"/>
              </a:lnSpc>
              <a:spcBef>
                <a:spcPts val="0"/>
              </a:spcBef>
              <a:spcAft>
                <a:spcPts val="0"/>
              </a:spcAft>
            </a:pPr>
            <a:r>
              <a:rPr lang="en-US">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To control the character, we need to trigger the following event in the game form: </a:t>
            </a:r>
            <a:r>
              <a:rPr lang="en-US"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KeyDown</a:t>
            </a:r>
            <a:r>
              <a:rPr lang="en-US">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(When the player presses the button) and </a:t>
            </a:r>
            <a:r>
              <a:rPr lang="en-US"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KeyUp</a:t>
            </a:r>
            <a:r>
              <a:rPr lang="en-US">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(When the player releases the button).</a:t>
            </a:r>
            <a:endParaRPr lang="en-US">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26" name="Picture 25" descr="A screenshot of a computer&#10;&#10;Description automatically generated with medium confidence">
            <a:extLst>
              <a:ext uri="{FF2B5EF4-FFF2-40B4-BE49-F238E27FC236}">
                <a16:creationId xmlns:a16="http://schemas.microsoft.com/office/drawing/2014/main" id="{D74E9827-F3C9-11AC-8287-FA74C668E838}"/>
              </a:ext>
            </a:extLst>
          </p:cNvPr>
          <p:cNvPicPr>
            <a:picLocks noChangeAspect="1"/>
          </p:cNvPicPr>
          <p:nvPr/>
        </p:nvPicPr>
        <p:blipFill>
          <a:blip r:embed="rId31"/>
          <a:stretch>
            <a:fillRect/>
          </a:stretch>
        </p:blipFill>
        <p:spPr>
          <a:xfrm>
            <a:off x="6710139" y="2521640"/>
            <a:ext cx="2868398" cy="2446754"/>
          </a:xfrm>
          <a:prstGeom prst="rect">
            <a:avLst/>
          </a:prstGeom>
        </p:spPr>
      </p:pic>
    </p:spTree>
    <p:extLst>
      <p:ext uri="{BB962C8B-B14F-4D97-AF65-F5344CB8AC3E}">
        <p14:creationId xmlns:p14="http://schemas.microsoft.com/office/powerpoint/2010/main" val="167324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00110"/>
          </a:xfrm>
          <a:prstGeom prst="rect">
            <a:avLst/>
          </a:prstGeom>
          <a:noFill/>
        </p:spPr>
        <p:txBody>
          <a:bodyPr wrap="square">
            <a:spAutoFit/>
          </a:bodyPr>
          <a:lstStyle/>
          <a:p>
            <a:pPr lvl="0"/>
            <a:r>
              <a:rPr lang="en-US" sz="20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4.         Build Controls Character &amp; Enemy &amp; Bullet</a:t>
            </a:r>
            <a:endParaRPr lang="en-US" sz="2000" b="1">
              <a:latin typeface="Adobe Arabic" panose="02040503050201020203" pitchFamily="18" charset="-78"/>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a:solidFill>
                  <a:schemeClr val="tx1">
                    <a:lumMod val="95000"/>
                    <a:lumOff val="5000"/>
                  </a:schemeClr>
                </a:solidFill>
                <a:effectLst/>
                <a:latin typeface="Adobe Garamond Pro Bold" panose="02020702060506020403" pitchFamily="18" charset="0"/>
              </a:rPr>
              <a:t>Coding Implementation</a:t>
            </a:r>
            <a:endParaRPr lang="en-US" spc="15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24" name="TextBox 23">
            <a:extLst>
              <a:ext uri="{FF2B5EF4-FFF2-40B4-BE49-F238E27FC236}">
                <a16:creationId xmlns:a16="http://schemas.microsoft.com/office/drawing/2014/main" id="{CE0C0BCD-9AF7-AD9A-EEB5-4071398FB731}"/>
              </a:ext>
            </a:extLst>
          </p:cNvPr>
          <p:cNvSpPr txBox="1"/>
          <p:nvPr/>
        </p:nvSpPr>
        <p:spPr>
          <a:xfrm>
            <a:off x="2305826" y="2240639"/>
            <a:ext cx="3607294" cy="1659557"/>
          </a:xfrm>
          <a:prstGeom prst="rect">
            <a:avLst/>
          </a:prstGeom>
          <a:noFill/>
        </p:spPr>
        <p:txBody>
          <a:bodyPr wrap="square">
            <a:spAutoFit/>
          </a:bodyPr>
          <a:lstStyle/>
          <a:p>
            <a:pPr marL="342900" marR="0" lvl="0" indent="-342900">
              <a:lnSpc>
                <a:spcPct val="115000"/>
              </a:lnSpc>
              <a:spcBef>
                <a:spcPts val="0"/>
              </a:spcBef>
              <a:spcAft>
                <a:spcPts val="0"/>
              </a:spcAft>
              <a:buFont typeface="Symbol" panose="05050102010706020507" pitchFamily="18" charset="2"/>
              <a:buChar char=""/>
            </a:pPr>
            <a:r>
              <a:rPr lang="en-US"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Setup Timer :</a:t>
            </a:r>
            <a:endParaRPr lang="en-US" b="1">
              <a:latin typeface="Adobe Arabic" panose="02040503050201020203" pitchFamily="18" charset="-78"/>
              <a:ea typeface="Calibri" panose="020F0502020204030204" pitchFamily="34" charset="0"/>
              <a:cs typeface="Adobe Arabic" panose="02040503050201020203" pitchFamily="18" charset="-78"/>
            </a:endParaRPr>
          </a:p>
          <a:p>
            <a:pPr marR="0" lvl="0" algn="just">
              <a:lnSpc>
                <a:spcPct val="115000"/>
              </a:lnSpc>
              <a:spcBef>
                <a:spcPts val="0"/>
              </a:spcBef>
              <a:spcAft>
                <a:spcPts val="0"/>
              </a:spcAft>
            </a:pPr>
            <a:r>
              <a:rPr lang="en-US">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Timer Control in C# plays an important role in developing both Client-side, Server-side applications as well as in Windows Services. </a:t>
            </a:r>
            <a:endParaRPr lang="en-US">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13" name="Picture 12" descr="A screenshot of a computer screen&#10;&#10;Description automatically generated with medium confidence">
            <a:extLst>
              <a:ext uri="{FF2B5EF4-FFF2-40B4-BE49-F238E27FC236}">
                <a16:creationId xmlns:a16="http://schemas.microsoft.com/office/drawing/2014/main" id="{4940E6B7-7573-17AB-D635-53E4D0206BE9}"/>
              </a:ext>
            </a:extLst>
          </p:cNvPr>
          <p:cNvPicPr>
            <a:picLocks noChangeAspect="1"/>
          </p:cNvPicPr>
          <p:nvPr/>
        </p:nvPicPr>
        <p:blipFill>
          <a:blip r:embed="rId31"/>
          <a:stretch>
            <a:fillRect/>
          </a:stretch>
        </p:blipFill>
        <p:spPr>
          <a:xfrm>
            <a:off x="6727185" y="2417354"/>
            <a:ext cx="2665268" cy="864537"/>
          </a:xfrm>
          <a:prstGeom prst="rect">
            <a:avLst/>
          </a:prstGeom>
        </p:spPr>
      </p:pic>
      <p:sp>
        <p:nvSpPr>
          <p:cNvPr id="22" name="TextBox 21">
            <a:extLst>
              <a:ext uri="{FF2B5EF4-FFF2-40B4-BE49-F238E27FC236}">
                <a16:creationId xmlns:a16="http://schemas.microsoft.com/office/drawing/2014/main" id="{698A994F-D0BB-6F69-0C2B-FD5C41B6C7DB}"/>
              </a:ext>
            </a:extLst>
          </p:cNvPr>
          <p:cNvSpPr txBox="1"/>
          <p:nvPr/>
        </p:nvSpPr>
        <p:spPr>
          <a:xfrm>
            <a:off x="848566" y="4058954"/>
            <a:ext cx="5064554" cy="1341008"/>
          </a:xfrm>
          <a:prstGeom prst="rect">
            <a:avLst/>
          </a:prstGeom>
          <a:noFill/>
        </p:spPr>
        <p:txBody>
          <a:bodyPr wrap="square">
            <a:spAutoFit/>
          </a:bodyPr>
          <a:lstStyle/>
          <a:p>
            <a:pPr marL="1371600" marR="0" algn="just">
              <a:lnSpc>
                <a:spcPct val="115000"/>
              </a:lnSpc>
              <a:spcBef>
                <a:spcPts val="0"/>
              </a:spcBef>
              <a:spcAft>
                <a:spcPts val="0"/>
              </a:spcAft>
            </a:pP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To set the Timer we go to the finder, then we set the timer's name to gameTimer, setInterval to 20 and Enabled to true..</a:t>
            </a:r>
            <a:endParaRPr lang="en-US" sz="140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23" name="Picture 22" descr="A screenshot of a computer&#10;&#10;Description automatically generated with medium confidence">
            <a:extLst>
              <a:ext uri="{FF2B5EF4-FFF2-40B4-BE49-F238E27FC236}">
                <a16:creationId xmlns:a16="http://schemas.microsoft.com/office/drawing/2014/main" id="{D1C6ED2E-1F87-F49E-C22B-AB13EB0EA887}"/>
              </a:ext>
            </a:extLst>
          </p:cNvPr>
          <p:cNvPicPr>
            <a:picLocks noChangeAspect="1"/>
          </p:cNvPicPr>
          <p:nvPr/>
        </p:nvPicPr>
        <p:blipFill>
          <a:blip r:embed="rId32"/>
          <a:stretch>
            <a:fillRect/>
          </a:stretch>
        </p:blipFill>
        <p:spPr>
          <a:xfrm>
            <a:off x="6727186" y="3385751"/>
            <a:ext cx="2665268" cy="2345021"/>
          </a:xfrm>
          <a:prstGeom prst="rect">
            <a:avLst/>
          </a:prstGeom>
        </p:spPr>
      </p:pic>
    </p:spTree>
    <p:extLst>
      <p:ext uri="{BB962C8B-B14F-4D97-AF65-F5344CB8AC3E}">
        <p14:creationId xmlns:p14="http://schemas.microsoft.com/office/powerpoint/2010/main" val="96394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00110"/>
          </a:xfrm>
          <a:prstGeom prst="rect">
            <a:avLst/>
          </a:prstGeom>
          <a:noFill/>
        </p:spPr>
        <p:txBody>
          <a:bodyPr wrap="square">
            <a:spAutoFit/>
          </a:bodyPr>
          <a:lstStyle/>
          <a:p>
            <a:pPr lvl="0"/>
            <a:r>
              <a:rPr lang="en-US" sz="20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4.         Build Controls Character &amp; Enemy &amp; Bullet</a:t>
            </a:r>
            <a:endParaRPr lang="en-US" sz="2000" b="1">
              <a:latin typeface="Adobe Arabic" panose="02040503050201020203" pitchFamily="18" charset="-78"/>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a:solidFill>
                  <a:schemeClr val="tx1">
                    <a:lumMod val="95000"/>
                    <a:lumOff val="5000"/>
                  </a:schemeClr>
                </a:solidFill>
                <a:effectLst/>
                <a:latin typeface="Adobe Garamond Pro Bold" panose="02020702060506020403" pitchFamily="18" charset="0"/>
              </a:rPr>
              <a:t>Coding Implementation</a:t>
            </a:r>
            <a:endParaRPr lang="en-US" spc="15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24" name="TextBox 23">
            <a:extLst>
              <a:ext uri="{FF2B5EF4-FFF2-40B4-BE49-F238E27FC236}">
                <a16:creationId xmlns:a16="http://schemas.microsoft.com/office/drawing/2014/main" id="{CE0C0BCD-9AF7-AD9A-EEB5-4071398FB731}"/>
              </a:ext>
            </a:extLst>
          </p:cNvPr>
          <p:cNvSpPr txBox="1"/>
          <p:nvPr/>
        </p:nvSpPr>
        <p:spPr>
          <a:xfrm>
            <a:off x="2305826" y="2240639"/>
            <a:ext cx="3607294" cy="2933752"/>
          </a:xfrm>
          <a:prstGeom prst="rect">
            <a:avLst/>
          </a:prstGeom>
          <a:noFill/>
        </p:spPr>
        <p:txBody>
          <a:bodyPr wrap="square">
            <a:spAutoFit/>
          </a:bodyPr>
          <a:lstStyle/>
          <a:p>
            <a:pPr marL="342900" marR="0" lvl="0" indent="-342900">
              <a:lnSpc>
                <a:spcPct val="115000"/>
              </a:lnSpc>
              <a:spcBef>
                <a:spcPts val="0"/>
              </a:spcBef>
              <a:spcAft>
                <a:spcPts val="0"/>
              </a:spcAft>
              <a:buFont typeface="Symbol" panose="05050102010706020507" pitchFamily="18" charset="2"/>
              <a:buChar char=""/>
            </a:pPr>
            <a:r>
              <a:rPr lang="en-US" sz="18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Setup </a:t>
            </a:r>
            <a:r>
              <a:rPr lang="en-US" sz="1800" b="1"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MouseDown</a:t>
            </a:r>
            <a:r>
              <a:rPr lang="en-US" sz="18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a:t>
            </a:r>
            <a:endParaRPr lang="en-US" b="1">
              <a:latin typeface="Adobe Arabic" panose="02040503050201020203" pitchFamily="18" charset="-78"/>
              <a:ea typeface="Calibri" panose="020F0502020204030204" pitchFamily="34" charset="0"/>
              <a:cs typeface="Adobe Arabic" panose="02040503050201020203" pitchFamily="18" charset="-78"/>
            </a:endParaRPr>
          </a:p>
          <a:p>
            <a:pPr marR="0" lvl="0" algn="just">
              <a:lnSpc>
                <a:spcPct val="115000"/>
              </a:lnSpc>
              <a:spcBef>
                <a:spcPts val="0"/>
              </a:spcBef>
              <a:spcAft>
                <a:spcPts val="0"/>
              </a:spcAft>
            </a:pP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MouseDown happens when player click, we use this MouseDown for player to shoot bullets.</a:t>
            </a:r>
          </a:p>
          <a:p>
            <a:pPr marR="0" lvl="0" algn="just">
              <a:lnSpc>
                <a:spcPct val="115000"/>
              </a:lnSpc>
              <a:spcBef>
                <a:spcPts val="0"/>
              </a:spcBef>
              <a:spcAft>
                <a:spcPts val="0"/>
              </a:spcAft>
            </a:pP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The installation method is similar to the above, you scroll down to find the Mouse item, you will see MouseDown, then double click on it.</a:t>
            </a:r>
          </a:p>
          <a:p>
            <a:pPr marR="0" lvl="0" algn="just">
              <a:lnSpc>
                <a:spcPct val="115000"/>
              </a:lnSpc>
              <a:spcBef>
                <a:spcPts val="0"/>
              </a:spcBef>
              <a:spcAft>
                <a:spcPts val="0"/>
              </a:spcAft>
            </a:pP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Then build the bullet firing function.</a:t>
            </a:r>
            <a:endParaRPr lang="en-US" sz="180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19" name="Picture 18">
            <a:extLst>
              <a:ext uri="{FF2B5EF4-FFF2-40B4-BE49-F238E27FC236}">
                <a16:creationId xmlns:a16="http://schemas.microsoft.com/office/drawing/2014/main" id="{16D25258-D280-9509-8533-4906A15B6565}"/>
              </a:ext>
            </a:extLst>
          </p:cNvPr>
          <p:cNvPicPr>
            <a:picLocks noChangeAspect="1"/>
          </p:cNvPicPr>
          <p:nvPr/>
        </p:nvPicPr>
        <p:blipFill>
          <a:blip r:embed="rId31"/>
          <a:stretch>
            <a:fillRect/>
          </a:stretch>
        </p:blipFill>
        <p:spPr>
          <a:xfrm>
            <a:off x="6102417" y="2842111"/>
            <a:ext cx="3439939" cy="485793"/>
          </a:xfrm>
          <a:prstGeom prst="rect">
            <a:avLst/>
          </a:prstGeom>
        </p:spPr>
      </p:pic>
      <p:pic>
        <p:nvPicPr>
          <p:cNvPr id="26" name="Picture 25" descr="Text&#10;&#10;Description automatically generated">
            <a:extLst>
              <a:ext uri="{FF2B5EF4-FFF2-40B4-BE49-F238E27FC236}">
                <a16:creationId xmlns:a16="http://schemas.microsoft.com/office/drawing/2014/main" id="{1234FB67-A819-EA77-7FA1-8D613ED1BE5B}"/>
              </a:ext>
            </a:extLst>
          </p:cNvPr>
          <p:cNvPicPr>
            <a:picLocks noChangeAspect="1"/>
          </p:cNvPicPr>
          <p:nvPr/>
        </p:nvPicPr>
        <p:blipFill>
          <a:blip r:embed="rId32"/>
          <a:stretch>
            <a:fillRect/>
          </a:stretch>
        </p:blipFill>
        <p:spPr>
          <a:xfrm>
            <a:off x="6034159" y="4063935"/>
            <a:ext cx="3576453" cy="722000"/>
          </a:xfrm>
          <a:prstGeom prst="rect">
            <a:avLst/>
          </a:prstGeom>
        </p:spPr>
      </p:pic>
    </p:spTree>
    <p:extLst>
      <p:ext uri="{BB962C8B-B14F-4D97-AF65-F5344CB8AC3E}">
        <p14:creationId xmlns:p14="http://schemas.microsoft.com/office/powerpoint/2010/main" val="128797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00110"/>
          </a:xfrm>
          <a:prstGeom prst="rect">
            <a:avLst/>
          </a:prstGeom>
          <a:noFill/>
        </p:spPr>
        <p:txBody>
          <a:bodyPr wrap="square">
            <a:spAutoFit/>
          </a:bodyPr>
          <a:lstStyle/>
          <a:p>
            <a:pPr lvl="0"/>
            <a:r>
              <a:rPr lang="en-US" sz="20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4.         Build Controls Character &amp; Enemy &amp; Bullet</a:t>
            </a:r>
            <a:endParaRPr lang="en-US" sz="2000" b="1">
              <a:latin typeface="Adobe Arabic" panose="02040503050201020203" pitchFamily="18" charset="-78"/>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a:solidFill>
                  <a:schemeClr val="tx1">
                    <a:lumMod val="95000"/>
                    <a:lumOff val="5000"/>
                  </a:schemeClr>
                </a:solidFill>
                <a:effectLst/>
                <a:latin typeface="Adobe Garamond Pro Bold" panose="02020702060506020403" pitchFamily="18" charset="0"/>
              </a:rPr>
              <a:t>Coding Implementation</a:t>
            </a:r>
            <a:endParaRPr lang="en-US" spc="15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24" name="TextBox 23">
            <a:extLst>
              <a:ext uri="{FF2B5EF4-FFF2-40B4-BE49-F238E27FC236}">
                <a16:creationId xmlns:a16="http://schemas.microsoft.com/office/drawing/2014/main" id="{CE0C0BCD-9AF7-AD9A-EEB5-4071398FB731}"/>
              </a:ext>
            </a:extLst>
          </p:cNvPr>
          <p:cNvSpPr txBox="1"/>
          <p:nvPr/>
        </p:nvSpPr>
        <p:spPr>
          <a:xfrm>
            <a:off x="2390858" y="2435541"/>
            <a:ext cx="6114274" cy="1341008"/>
          </a:xfrm>
          <a:prstGeom prst="rect">
            <a:avLst/>
          </a:prstGeom>
          <a:noFill/>
        </p:spPr>
        <p:txBody>
          <a:bodyPr wrap="square">
            <a:spAutoFit/>
          </a:bodyPr>
          <a:lstStyle/>
          <a:p>
            <a:pPr marL="342900" marR="0" lvl="0" indent="-342900" algn="just">
              <a:lnSpc>
                <a:spcPct val="115000"/>
              </a:lnSpc>
              <a:spcBef>
                <a:spcPts val="0"/>
              </a:spcBef>
              <a:spcAft>
                <a:spcPts val="0"/>
              </a:spcAft>
              <a:buFont typeface="Symbol" panose="05050102010706020507" pitchFamily="18" charset="2"/>
              <a:buChar char=""/>
            </a:pPr>
            <a:r>
              <a:rPr lang="en-US" sz="18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Build Code Move :</a:t>
            </a:r>
          </a:p>
          <a:p>
            <a:pPr marR="0" lvl="0" algn="just">
              <a:lnSpc>
                <a:spcPct val="115000"/>
              </a:lnSpc>
              <a:spcBef>
                <a:spcPts val="0"/>
              </a:spcBef>
              <a:spcAft>
                <a:spcPts val="0"/>
              </a:spcAft>
            </a:pPr>
            <a:endParaRPr lang="en-US" b="1">
              <a:latin typeface="Adobe Arabic" panose="02040503050201020203" pitchFamily="18" charset="-78"/>
              <a:ea typeface="Calibri" panose="020F0502020204030204" pitchFamily="34" charset="0"/>
              <a:cs typeface="Adobe Arabic" panose="02040503050201020203" pitchFamily="18" charset="-78"/>
            </a:endParaRPr>
          </a:p>
          <a:p>
            <a:pPr marR="0" lvl="0" algn="just">
              <a:lnSpc>
                <a:spcPct val="115000"/>
              </a:lnSpc>
              <a:spcBef>
                <a:spcPts val="0"/>
              </a:spcBef>
              <a:spcAft>
                <a:spcPts val="0"/>
              </a:spcAft>
            </a:pP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In the code interface, we set the move state for the character of data type bool : </a:t>
            </a:r>
            <a:r>
              <a:rPr lang="en-US" sz="180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goLeft</a:t>
            </a: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a:t>
            </a:r>
            <a:r>
              <a:rPr lang="en-US" sz="180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goRight</a:t>
            </a: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a:t>
            </a:r>
            <a:r>
              <a:rPr lang="en-US" sz="180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goUp</a:t>
            </a: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a:t>
            </a:r>
            <a:r>
              <a:rPr lang="en-US" sz="180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goDown</a:t>
            </a: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a:t>
            </a:r>
            <a:endParaRPr lang="en-US" sz="180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13" name="Picture 12">
            <a:extLst>
              <a:ext uri="{FF2B5EF4-FFF2-40B4-BE49-F238E27FC236}">
                <a16:creationId xmlns:a16="http://schemas.microsoft.com/office/drawing/2014/main" id="{872CD211-9113-9149-9D89-31C94CCF8634}"/>
              </a:ext>
            </a:extLst>
          </p:cNvPr>
          <p:cNvPicPr>
            <a:picLocks noChangeAspect="1"/>
          </p:cNvPicPr>
          <p:nvPr/>
        </p:nvPicPr>
        <p:blipFill>
          <a:blip r:embed="rId31"/>
          <a:stretch>
            <a:fillRect/>
          </a:stretch>
        </p:blipFill>
        <p:spPr>
          <a:xfrm>
            <a:off x="3084897" y="4267039"/>
            <a:ext cx="4993993" cy="691790"/>
          </a:xfrm>
          <a:prstGeom prst="rect">
            <a:avLst/>
          </a:prstGeom>
        </p:spPr>
      </p:pic>
    </p:spTree>
    <p:extLst>
      <p:ext uri="{BB962C8B-B14F-4D97-AF65-F5344CB8AC3E}">
        <p14:creationId xmlns:p14="http://schemas.microsoft.com/office/powerpoint/2010/main" val="326137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00110"/>
          </a:xfrm>
          <a:prstGeom prst="rect">
            <a:avLst/>
          </a:prstGeom>
          <a:noFill/>
        </p:spPr>
        <p:txBody>
          <a:bodyPr wrap="square">
            <a:spAutoFit/>
          </a:bodyPr>
          <a:lstStyle/>
          <a:p>
            <a:pPr lvl="0"/>
            <a:r>
              <a:rPr lang="en-US" sz="20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4.         Build Controls Character &amp; Enemy &amp; Bullet</a:t>
            </a:r>
            <a:endParaRPr lang="en-US" sz="2000" b="1">
              <a:latin typeface="Adobe Arabic" panose="02040503050201020203" pitchFamily="18" charset="-78"/>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a:solidFill>
                  <a:schemeClr val="tx1">
                    <a:lumMod val="95000"/>
                    <a:lumOff val="5000"/>
                  </a:schemeClr>
                </a:solidFill>
                <a:effectLst/>
                <a:latin typeface="Adobe Garamond Pro Bold" panose="02020702060506020403" pitchFamily="18" charset="0"/>
              </a:rPr>
              <a:t>Coding Implementation</a:t>
            </a:r>
            <a:endParaRPr lang="en-US" spc="15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19" name="TextBox 18">
            <a:extLst>
              <a:ext uri="{FF2B5EF4-FFF2-40B4-BE49-F238E27FC236}">
                <a16:creationId xmlns:a16="http://schemas.microsoft.com/office/drawing/2014/main" id="{4265E292-EB14-46DB-27E3-7E555DFB22F8}"/>
              </a:ext>
            </a:extLst>
          </p:cNvPr>
          <p:cNvSpPr txBox="1"/>
          <p:nvPr/>
        </p:nvSpPr>
        <p:spPr>
          <a:xfrm>
            <a:off x="933132" y="2330753"/>
            <a:ext cx="8459321" cy="1022459"/>
          </a:xfrm>
          <a:prstGeom prst="rect">
            <a:avLst/>
          </a:prstGeom>
          <a:noFill/>
        </p:spPr>
        <p:txBody>
          <a:bodyPr wrap="square">
            <a:spAutoFit/>
          </a:bodyPr>
          <a:lstStyle/>
          <a:p>
            <a:pPr marL="1371600" marR="0" algn="just">
              <a:lnSpc>
                <a:spcPct val="115000"/>
              </a:lnSpc>
              <a:spcBef>
                <a:spcPts val="0"/>
              </a:spcBef>
              <a:spcAft>
                <a:spcPts val="0"/>
              </a:spcAft>
            </a:pP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We click on </a:t>
            </a:r>
            <a:r>
              <a:rPr lang="en-US" sz="180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KeyDown</a:t>
            </a: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and </a:t>
            </a:r>
            <a:r>
              <a:rPr lang="en-US" sz="180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KeyUp</a:t>
            </a: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At </a:t>
            </a:r>
            <a:r>
              <a:rPr lang="en-US" sz="180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KeyDown</a:t>
            </a: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we set the variable names just set above to true, and </a:t>
            </a:r>
            <a:r>
              <a:rPr lang="en-US" sz="180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KeyUp</a:t>
            </a: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is the opposite. We use the W button for </a:t>
            </a:r>
            <a:r>
              <a:rPr lang="en-US" sz="180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goUp</a:t>
            </a: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S for </a:t>
            </a:r>
            <a:r>
              <a:rPr lang="en-US" sz="180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goDown</a:t>
            </a: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A for </a:t>
            </a:r>
            <a:r>
              <a:rPr lang="en-US" sz="180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goLeft</a:t>
            </a: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 and D for </a:t>
            </a:r>
            <a:r>
              <a:rPr lang="en-US" sz="1800" err="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goRight</a:t>
            </a: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a:t>
            </a:r>
            <a:endParaRPr lang="en-US" sz="140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22" name="Picture 21" descr="A screenshot of a computer&#10;&#10;Description automatically generated with medium confidence">
            <a:extLst>
              <a:ext uri="{FF2B5EF4-FFF2-40B4-BE49-F238E27FC236}">
                <a16:creationId xmlns:a16="http://schemas.microsoft.com/office/drawing/2014/main" id="{AC6517CE-30A8-78A9-AAA3-38298F093D2E}"/>
              </a:ext>
            </a:extLst>
          </p:cNvPr>
          <p:cNvPicPr>
            <a:picLocks noChangeAspect="1"/>
          </p:cNvPicPr>
          <p:nvPr/>
        </p:nvPicPr>
        <p:blipFill>
          <a:blip r:embed="rId31"/>
          <a:stretch>
            <a:fillRect/>
          </a:stretch>
        </p:blipFill>
        <p:spPr>
          <a:xfrm>
            <a:off x="2529244" y="3403829"/>
            <a:ext cx="2765742" cy="2411828"/>
          </a:xfrm>
          <a:prstGeom prst="rect">
            <a:avLst/>
          </a:prstGeom>
        </p:spPr>
      </p:pic>
      <p:pic>
        <p:nvPicPr>
          <p:cNvPr id="23" name="Picture 22" descr="Text&#10;&#10;Description automatically generated">
            <a:extLst>
              <a:ext uri="{FF2B5EF4-FFF2-40B4-BE49-F238E27FC236}">
                <a16:creationId xmlns:a16="http://schemas.microsoft.com/office/drawing/2014/main" id="{380D2D06-6BE0-E037-B0FB-F3F0D3370764}"/>
              </a:ext>
            </a:extLst>
          </p:cNvPr>
          <p:cNvPicPr>
            <a:picLocks noChangeAspect="1"/>
          </p:cNvPicPr>
          <p:nvPr/>
        </p:nvPicPr>
        <p:blipFill>
          <a:blip r:embed="rId32"/>
          <a:stretch>
            <a:fillRect/>
          </a:stretch>
        </p:blipFill>
        <p:spPr>
          <a:xfrm>
            <a:off x="6405301" y="3393380"/>
            <a:ext cx="2932995" cy="2445088"/>
          </a:xfrm>
          <a:prstGeom prst="rect">
            <a:avLst/>
          </a:prstGeom>
        </p:spPr>
      </p:pic>
    </p:spTree>
    <p:extLst>
      <p:ext uri="{BB962C8B-B14F-4D97-AF65-F5344CB8AC3E}">
        <p14:creationId xmlns:p14="http://schemas.microsoft.com/office/powerpoint/2010/main" val="22757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D0D3943-EC62-5C39-183E-29AE038562CC}"/>
              </a:ext>
            </a:extLst>
          </p:cNvPr>
          <p:cNvSpPr txBox="1"/>
          <p:nvPr/>
        </p:nvSpPr>
        <p:spPr>
          <a:xfrm>
            <a:off x="4501340" y="1712424"/>
            <a:ext cx="2997625" cy="369332"/>
          </a:xfrm>
          <a:prstGeom prst="rect">
            <a:avLst/>
          </a:prstGeom>
          <a:noFill/>
        </p:spPr>
        <p:txBody>
          <a:bodyPr wrap="square">
            <a:spAutoFit/>
          </a:bodyPr>
          <a:lstStyle/>
          <a:p>
            <a:r>
              <a:rPr lang="en-US" spc="300" dirty="0">
                <a:solidFill>
                  <a:schemeClr val="tx1">
                    <a:lumMod val="85000"/>
                    <a:lumOff val="15000"/>
                  </a:schemeClr>
                </a:solidFill>
                <a:latin typeface="Adobe Kaiti Std R" panose="02020400000000000000" pitchFamily="18" charset="-128"/>
                <a:ea typeface="Adobe Kaiti Std R" panose="02020400000000000000" pitchFamily="18" charset="-128"/>
                <a:cs typeface="Adobe Devanagari" panose="02040503050201020203" pitchFamily="18" charset="0"/>
              </a:rPr>
              <a:t>HO LAM GIA KHANH</a:t>
            </a:r>
          </a:p>
        </p:txBody>
      </p:sp>
      <p:sp>
        <p:nvSpPr>
          <p:cNvPr id="13" name="TextBox 12">
            <a:extLst>
              <a:ext uri="{FF2B5EF4-FFF2-40B4-BE49-F238E27FC236}">
                <a16:creationId xmlns:a16="http://schemas.microsoft.com/office/drawing/2014/main" id="{48DC3C17-8C3E-1A88-4666-F7482BC5FE66}"/>
              </a:ext>
            </a:extLst>
          </p:cNvPr>
          <p:cNvSpPr txBox="1"/>
          <p:nvPr/>
        </p:nvSpPr>
        <p:spPr>
          <a:xfrm>
            <a:off x="3759660" y="2156246"/>
            <a:ext cx="2997625" cy="307777"/>
          </a:xfrm>
          <a:prstGeom prst="rect">
            <a:avLst/>
          </a:prstGeom>
          <a:noFill/>
        </p:spPr>
        <p:txBody>
          <a:bodyPr wrap="square">
            <a:spAutoFit/>
          </a:bodyPr>
          <a:lstStyle/>
          <a:p>
            <a:pPr algn="ctr"/>
            <a:r>
              <a:rPr lang="en-US" sz="1400" spc="300" dirty="0">
                <a:solidFill>
                  <a:schemeClr val="tx1">
                    <a:lumMod val="85000"/>
                    <a:lumOff val="15000"/>
                  </a:schemeClr>
                </a:solidFill>
                <a:latin typeface="Adobe Kaiti Std R" panose="02020400000000000000" pitchFamily="18" charset="-128"/>
                <a:ea typeface="Adobe Kaiti Std R" panose="02020400000000000000" pitchFamily="18" charset="-128"/>
                <a:cs typeface="Adobe Devanagari" panose="02040503050201020203" pitchFamily="18" charset="0"/>
              </a:rPr>
              <a:t>205051905</a:t>
            </a:r>
          </a:p>
        </p:txBody>
      </p:sp>
      <p:pic>
        <p:nvPicPr>
          <p:cNvPr id="3076" name="Picture 4" descr="Không có mô tả ảnh.">
            <a:extLst>
              <a:ext uri="{FF2B5EF4-FFF2-40B4-BE49-F238E27FC236}">
                <a16:creationId xmlns:a16="http://schemas.microsoft.com/office/drawing/2014/main" id="{405A585B-0C64-CD33-1F27-DBB7C908F2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73" b="-4673"/>
          <a:stretch/>
        </p:blipFill>
        <p:spPr bwMode="auto">
          <a:xfrm>
            <a:off x="2210307" y="1411314"/>
            <a:ext cx="2018218" cy="2027133"/>
          </a:xfrm>
          <a:prstGeom prst="roundRect">
            <a:avLst>
              <a:gd name="adj" fmla="val 6549"/>
            </a:avLst>
          </a:prstGeom>
          <a:noFill/>
          <a:effectLst>
            <a:outerShdw blurRad="152400" dist="88900" dir="7200000" algn="t" rotWithShape="0">
              <a:prstClr val="black">
                <a:alpha val="32000"/>
              </a:prstClr>
            </a:outerShdw>
          </a:effectLst>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A557DF6-1AED-F5AD-1BA3-698133CFFBD0}"/>
              </a:ext>
            </a:extLst>
          </p:cNvPr>
          <p:cNvPicPr>
            <a:picLocks noChangeAspect="1"/>
          </p:cNvPicPr>
          <p:nvPr/>
        </p:nvPicPr>
        <p:blipFill rotWithShape="1">
          <a:blip r:embed="rId3"/>
          <a:srcRect l="576" t="6658" r="12542" b="42262"/>
          <a:stretch/>
        </p:blipFill>
        <p:spPr>
          <a:xfrm>
            <a:off x="2212797" y="3893769"/>
            <a:ext cx="2070486" cy="1944699"/>
          </a:xfrm>
          <a:prstGeom prst="roundRect">
            <a:avLst>
              <a:gd name="adj" fmla="val 6362"/>
            </a:avLst>
          </a:prstGeom>
          <a:effectLst>
            <a:outerShdw blurRad="152400" dist="88900" dir="7200000" algn="t" rotWithShape="0">
              <a:prstClr val="black">
                <a:alpha val="32000"/>
              </a:prstClr>
            </a:outerShdw>
          </a:effectLst>
        </p:spPr>
      </p:pic>
      <p:sp>
        <p:nvSpPr>
          <p:cNvPr id="19" name="TextBox 18">
            <a:extLst>
              <a:ext uri="{FF2B5EF4-FFF2-40B4-BE49-F238E27FC236}">
                <a16:creationId xmlns:a16="http://schemas.microsoft.com/office/drawing/2014/main" id="{35D2FCB4-F615-4BA6-D8CB-4802B0D5C646}"/>
              </a:ext>
            </a:extLst>
          </p:cNvPr>
          <p:cNvSpPr txBox="1"/>
          <p:nvPr/>
        </p:nvSpPr>
        <p:spPr>
          <a:xfrm>
            <a:off x="4501339" y="2450209"/>
            <a:ext cx="2997625" cy="430887"/>
          </a:xfrm>
          <a:prstGeom prst="rect">
            <a:avLst/>
          </a:prstGeom>
          <a:noFill/>
        </p:spPr>
        <p:txBody>
          <a:bodyPr wrap="square">
            <a:spAutoFit/>
          </a:bodyPr>
          <a:lstStyle/>
          <a:p>
            <a:r>
              <a:rPr lang="en-US" sz="1100" i="0" u="none" strike="noStrike" spc="300" dirty="0">
                <a:solidFill>
                  <a:srgbClr val="262626"/>
                </a:solidFill>
                <a:effectLst/>
                <a:latin typeface="Adobe Kaiti Std R" panose="02020400000000000000" pitchFamily="18" charset="-128"/>
                <a:ea typeface="Adobe Kaiti Std R" panose="02020400000000000000" pitchFamily="18" charset="-128"/>
              </a:rPr>
              <a:t>CLASS : 221.ITE1264E.B04E</a:t>
            </a:r>
            <a:endParaRPr lang="en-US" sz="1100" spc="300" dirty="0">
              <a:solidFill>
                <a:srgbClr val="262626"/>
              </a:solidFill>
              <a:effectLst/>
              <a:latin typeface="Adobe Kaiti Std R" panose="02020400000000000000" pitchFamily="18" charset="-128"/>
              <a:ea typeface="Adobe Kaiti Std R" panose="02020400000000000000" pitchFamily="18" charset="-128"/>
            </a:endParaRPr>
          </a:p>
          <a:p>
            <a:r>
              <a:rPr lang="en-US" sz="1100" i="0" u="none" strike="noStrike" spc="300" dirty="0">
                <a:solidFill>
                  <a:srgbClr val="262626"/>
                </a:solidFill>
                <a:effectLst/>
                <a:latin typeface="Adobe Kaiti Std R" panose="02020400000000000000" pitchFamily="18" charset="-128"/>
                <a:ea typeface="Adobe Kaiti Std R" panose="02020400000000000000" pitchFamily="18" charset="-128"/>
              </a:rPr>
              <a:t>GROUP 2</a:t>
            </a:r>
            <a:endParaRPr lang="en-US" sz="1100" spc="300" dirty="0">
              <a:solidFill>
                <a:srgbClr val="262626"/>
              </a:solidFill>
              <a:effectLst/>
              <a:latin typeface="Adobe Kaiti Std R" panose="02020400000000000000" pitchFamily="18" charset="-128"/>
              <a:ea typeface="Adobe Kaiti Std R" panose="02020400000000000000" pitchFamily="18" charset="-128"/>
            </a:endParaRPr>
          </a:p>
        </p:txBody>
      </p:sp>
      <p:sp>
        <p:nvSpPr>
          <p:cNvPr id="22" name="TextBox 21">
            <a:extLst>
              <a:ext uri="{FF2B5EF4-FFF2-40B4-BE49-F238E27FC236}">
                <a16:creationId xmlns:a16="http://schemas.microsoft.com/office/drawing/2014/main" id="{D1F4F47C-E8FA-A82C-D6A0-9C6FB2B978C7}"/>
              </a:ext>
            </a:extLst>
          </p:cNvPr>
          <p:cNvSpPr txBox="1"/>
          <p:nvPr/>
        </p:nvSpPr>
        <p:spPr>
          <a:xfrm>
            <a:off x="4501339" y="4161809"/>
            <a:ext cx="3896573" cy="369332"/>
          </a:xfrm>
          <a:prstGeom prst="rect">
            <a:avLst/>
          </a:prstGeom>
          <a:noFill/>
        </p:spPr>
        <p:txBody>
          <a:bodyPr wrap="square">
            <a:spAutoFit/>
          </a:bodyPr>
          <a:lstStyle/>
          <a:p>
            <a:r>
              <a:rPr lang="en-US" spc="300" dirty="0">
                <a:solidFill>
                  <a:schemeClr val="tx1">
                    <a:lumMod val="85000"/>
                    <a:lumOff val="15000"/>
                  </a:schemeClr>
                </a:solidFill>
                <a:latin typeface="Adobe Kaiti Std R" panose="02020400000000000000" pitchFamily="18" charset="-128"/>
                <a:ea typeface="Adobe Kaiti Std R" panose="02020400000000000000" pitchFamily="18" charset="-128"/>
                <a:cs typeface="Adobe Devanagari" panose="02040503050201020203" pitchFamily="18" charset="0"/>
              </a:rPr>
              <a:t>TRAN CAO MINH THANG</a:t>
            </a:r>
          </a:p>
        </p:txBody>
      </p:sp>
      <p:sp>
        <p:nvSpPr>
          <p:cNvPr id="23" name="TextBox 22">
            <a:extLst>
              <a:ext uri="{FF2B5EF4-FFF2-40B4-BE49-F238E27FC236}">
                <a16:creationId xmlns:a16="http://schemas.microsoft.com/office/drawing/2014/main" id="{33202819-CE4A-1675-98FF-3DEEDC6CE720}"/>
              </a:ext>
            </a:extLst>
          </p:cNvPr>
          <p:cNvSpPr txBox="1"/>
          <p:nvPr/>
        </p:nvSpPr>
        <p:spPr>
          <a:xfrm>
            <a:off x="4501339" y="4961244"/>
            <a:ext cx="2997625" cy="430887"/>
          </a:xfrm>
          <a:prstGeom prst="rect">
            <a:avLst/>
          </a:prstGeom>
          <a:noFill/>
        </p:spPr>
        <p:txBody>
          <a:bodyPr wrap="square">
            <a:spAutoFit/>
          </a:bodyPr>
          <a:lstStyle/>
          <a:p>
            <a:r>
              <a:rPr lang="en-US" sz="1100" i="0" u="none" strike="noStrike" spc="300" dirty="0">
                <a:solidFill>
                  <a:srgbClr val="262626"/>
                </a:solidFill>
                <a:effectLst/>
                <a:latin typeface="Adobe Kaiti Std R" panose="02020400000000000000" pitchFamily="18" charset="-128"/>
                <a:ea typeface="Adobe Kaiti Std R" panose="02020400000000000000" pitchFamily="18" charset="-128"/>
              </a:rPr>
              <a:t>CLASS : 221.ITE1264E.B04E</a:t>
            </a:r>
            <a:endParaRPr lang="en-US" sz="1100" spc="300" dirty="0">
              <a:solidFill>
                <a:srgbClr val="262626"/>
              </a:solidFill>
              <a:effectLst/>
              <a:latin typeface="Adobe Kaiti Std R" panose="02020400000000000000" pitchFamily="18" charset="-128"/>
              <a:ea typeface="Adobe Kaiti Std R" panose="02020400000000000000" pitchFamily="18" charset="-128"/>
            </a:endParaRPr>
          </a:p>
          <a:p>
            <a:r>
              <a:rPr lang="en-US" sz="1100" i="0" u="none" strike="noStrike" spc="300" dirty="0">
                <a:solidFill>
                  <a:srgbClr val="262626"/>
                </a:solidFill>
                <a:effectLst/>
                <a:latin typeface="Adobe Kaiti Std R" panose="02020400000000000000" pitchFamily="18" charset="-128"/>
                <a:ea typeface="Adobe Kaiti Std R" panose="02020400000000000000" pitchFamily="18" charset="-128"/>
              </a:rPr>
              <a:t>GROUP 2</a:t>
            </a:r>
            <a:endParaRPr lang="en-US" sz="1100" spc="300" dirty="0">
              <a:solidFill>
                <a:srgbClr val="262626"/>
              </a:solidFill>
              <a:effectLst/>
              <a:latin typeface="Adobe Kaiti Std R" panose="02020400000000000000" pitchFamily="18" charset="-128"/>
              <a:ea typeface="Adobe Kaiti Std R" panose="02020400000000000000" pitchFamily="18" charset="-128"/>
            </a:endParaRPr>
          </a:p>
        </p:txBody>
      </p:sp>
      <p:sp>
        <p:nvSpPr>
          <p:cNvPr id="24" name="TextBox 23">
            <a:extLst>
              <a:ext uri="{FF2B5EF4-FFF2-40B4-BE49-F238E27FC236}">
                <a16:creationId xmlns:a16="http://schemas.microsoft.com/office/drawing/2014/main" id="{6186F9D3-09E9-3428-A721-1BDF96222538}"/>
              </a:ext>
            </a:extLst>
          </p:cNvPr>
          <p:cNvSpPr txBox="1"/>
          <p:nvPr/>
        </p:nvSpPr>
        <p:spPr>
          <a:xfrm>
            <a:off x="3759660" y="4665909"/>
            <a:ext cx="2997625" cy="307777"/>
          </a:xfrm>
          <a:prstGeom prst="rect">
            <a:avLst/>
          </a:prstGeom>
          <a:noFill/>
        </p:spPr>
        <p:txBody>
          <a:bodyPr wrap="square">
            <a:spAutoFit/>
          </a:bodyPr>
          <a:lstStyle/>
          <a:p>
            <a:pPr algn="ctr"/>
            <a:r>
              <a:rPr lang="en-US" sz="1400" spc="300" dirty="0">
                <a:solidFill>
                  <a:schemeClr val="tx1">
                    <a:lumMod val="85000"/>
                    <a:lumOff val="15000"/>
                  </a:schemeClr>
                </a:solidFill>
                <a:latin typeface="Adobe Kaiti Std R" panose="02020400000000000000" pitchFamily="18" charset="-128"/>
                <a:ea typeface="Adobe Kaiti Std R" panose="02020400000000000000" pitchFamily="18" charset="-128"/>
                <a:cs typeface="Adobe Devanagari" panose="02040503050201020203" pitchFamily="18" charset="0"/>
              </a:rPr>
              <a:t>205051813</a:t>
            </a:r>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6"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95490" y="4559014"/>
            <a:ext cx="249065" cy="249065"/>
          </a:xfrm>
          <a:prstGeom prst="rect">
            <a:avLst/>
          </a:prstGeom>
        </p:spPr>
      </p:pic>
      <p:pic>
        <p:nvPicPr>
          <p:cNvPr id="5" name="Graphic 4">
            <a:hlinkClick r:id="rId11" action="ppaction://hlinksldjump"/>
            <a:extLst>
              <a:ext uri="{FF2B5EF4-FFF2-40B4-BE49-F238E27FC236}">
                <a16:creationId xmlns:a16="http://schemas.microsoft.com/office/drawing/2014/main" id="{22DA060F-755D-EB71-EDAF-A5887D232E1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03110" y="3620485"/>
            <a:ext cx="249065" cy="249065"/>
          </a:xfrm>
          <a:prstGeom prst="rect">
            <a:avLst/>
          </a:prstGeom>
        </p:spPr>
      </p:pic>
      <p:pic>
        <p:nvPicPr>
          <p:cNvPr id="6" name="Graphic 5">
            <a:hlinkClick r:id="rId14"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95490" y="5434603"/>
            <a:ext cx="249065" cy="249065"/>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dirty="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25" name="Rectangle: Rounded Corners 24">
            <a:extLst>
              <a:ext uri="{FF2B5EF4-FFF2-40B4-BE49-F238E27FC236}">
                <a16:creationId xmlns:a16="http://schemas.microsoft.com/office/drawing/2014/main" id="{E7EC5EFC-C1E7-0E47-E201-3986D96D93CF}"/>
              </a:ext>
            </a:extLst>
          </p:cNvPr>
          <p:cNvSpPr/>
          <p:nvPr/>
        </p:nvSpPr>
        <p:spPr>
          <a:xfrm>
            <a:off x="1249454" y="297999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2F5CA4-795B-5577-A738-5DE7C855753A}"/>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0" name="Graphic 9">
            <a:extLst>
              <a:ext uri="{FF2B5EF4-FFF2-40B4-BE49-F238E27FC236}">
                <a16:creationId xmlns:a16="http://schemas.microsoft.com/office/drawing/2014/main" id="{DA8405C2-0CDE-A460-2C02-BA6D38B8A9E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69880" y="5406730"/>
            <a:ext cx="256803" cy="256803"/>
          </a:xfrm>
          <a:prstGeom prst="rect">
            <a:avLst/>
          </a:prstGeom>
        </p:spPr>
      </p:pic>
    </p:spTree>
    <p:extLst>
      <p:ext uri="{BB962C8B-B14F-4D97-AF65-F5344CB8AC3E}">
        <p14:creationId xmlns:p14="http://schemas.microsoft.com/office/powerpoint/2010/main" val="317656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1000"/>
                                        <p:tgtEl>
                                          <p:spTgt spid="3076"/>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par>
                                <p:cTn id="31" presetID="32" presetClass="emph" presetSubtype="0" repeatCount="indefinite" fill="hold" nodeType="withEffect">
                                  <p:stCondLst>
                                    <p:cond delay="0"/>
                                  </p:stCondLst>
                                  <p:childTnLst>
                                    <p:animRot by="120000">
                                      <p:cBhvr>
                                        <p:cTn id="32" dur="50" fill="hold">
                                          <p:stCondLst>
                                            <p:cond delay="0"/>
                                          </p:stCondLst>
                                        </p:cTn>
                                        <p:tgtEl>
                                          <p:spTgt spid="10"/>
                                        </p:tgtEl>
                                        <p:attrNameLst>
                                          <p:attrName>r</p:attrName>
                                        </p:attrNameLst>
                                      </p:cBhvr>
                                    </p:animRot>
                                    <p:animRot by="-240000">
                                      <p:cBhvr>
                                        <p:cTn id="33" dur="100" fill="hold">
                                          <p:stCondLst>
                                            <p:cond delay="100"/>
                                          </p:stCondLst>
                                        </p:cTn>
                                        <p:tgtEl>
                                          <p:spTgt spid="10"/>
                                        </p:tgtEl>
                                        <p:attrNameLst>
                                          <p:attrName>r</p:attrName>
                                        </p:attrNameLst>
                                      </p:cBhvr>
                                    </p:animRot>
                                    <p:animRot by="240000">
                                      <p:cBhvr>
                                        <p:cTn id="34" dur="100" fill="hold">
                                          <p:stCondLst>
                                            <p:cond delay="200"/>
                                          </p:stCondLst>
                                        </p:cTn>
                                        <p:tgtEl>
                                          <p:spTgt spid="10"/>
                                        </p:tgtEl>
                                        <p:attrNameLst>
                                          <p:attrName>r</p:attrName>
                                        </p:attrNameLst>
                                      </p:cBhvr>
                                    </p:animRot>
                                    <p:animRot by="-240000">
                                      <p:cBhvr>
                                        <p:cTn id="35" dur="100" fill="hold">
                                          <p:stCondLst>
                                            <p:cond delay="300"/>
                                          </p:stCondLst>
                                        </p:cTn>
                                        <p:tgtEl>
                                          <p:spTgt spid="10"/>
                                        </p:tgtEl>
                                        <p:attrNameLst>
                                          <p:attrName>r</p:attrName>
                                        </p:attrNameLst>
                                      </p:cBhvr>
                                    </p:animRot>
                                    <p:animRot by="120000">
                                      <p:cBhvr>
                                        <p:cTn id="36" dur="100" fill="hold">
                                          <p:stCondLst>
                                            <p:cond delay="4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9" grpId="0"/>
      <p:bldP spid="22" grpId="0"/>
      <p:bldP spid="23"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60FD0D2-4B95-8F74-1AE2-E6A98151F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6"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03110" y="3620485"/>
            <a:ext cx="249065" cy="249065"/>
          </a:xfrm>
          <a:prstGeom prst="rect">
            <a:avLst/>
          </a:prstGeom>
        </p:spPr>
      </p:pic>
      <p:pic>
        <p:nvPicPr>
          <p:cNvPr id="6" name="Graphic 5">
            <a:hlinkClick r:id="rId13"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0964" y="2945413"/>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408918" y="3003259"/>
            <a:ext cx="324645" cy="324645"/>
          </a:xfrm>
          <a:prstGeom prst="rect">
            <a:avLst/>
          </a:prstGeom>
          <a:effectLst/>
        </p:spPr>
      </p:pic>
      <p:grpSp>
        <p:nvGrpSpPr>
          <p:cNvPr id="16" name="Group 15">
            <a:extLst>
              <a:ext uri="{FF2B5EF4-FFF2-40B4-BE49-F238E27FC236}">
                <a16:creationId xmlns:a16="http://schemas.microsoft.com/office/drawing/2014/main" id="{B9F11792-4511-30E9-41B1-2D52F6F9A904}"/>
              </a:ext>
            </a:extLst>
          </p:cNvPr>
          <p:cNvGrpSpPr/>
          <p:nvPr/>
        </p:nvGrpSpPr>
        <p:grpSpPr>
          <a:xfrm>
            <a:off x="10241333" y="3634624"/>
            <a:ext cx="664028" cy="664028"/>
            <a:chOff x="10358068" y="3858314"/>
            <a:chExt cx="440338" cy="440338"/>
          </a:xfrm>
        </p:grpSpPr>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grpSp>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7264616" cy="400110"/>
          </a:xfrm>
          <a:prstGeom prst="rect">
            <a:avLst/>
          </a:prstGeom>
          <a:noFill/>
        </p:spPr>
        <p:txBody>
          <a:bodyPr wrap="square">
            <a:spAutoFit/>
          </a:bodyPr>
          <a:lstStyle/>
          <a:p>
            <a:pPr lvl="0"/>
            <a:r>
              <a:rPr lang="en-US" sz="2000" b="1">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4.         Build Controls Character &amp; Enemy &amp; Bullet</a:t>
            </a:r>
            <a:endParaRPr lang="en-US" sz="2000" b="1">
              <a:latin typeface="Adobe Arabic" panose="02040503050201020203" pitchFamily="18" charset="-78"/>
              <a:cs typeface="Adobe Arabic" panose="02040503050201020203" pitchFamily="18" charset="-78"/>
            </a:endParaRPr>
          </a:p>
        </p:txBody>
      </p:sp>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2540998" cy="369332"/>
          </a:xfrm>
          <a:prstGeom prst="rect">
            <a:avLst/>
          </a:prstGeom>
          <a:noFill/>
          <a:ln>
            <a:noFill/>
          </a:ln>
        </p:spPr>
        <p:txBody>
          <a:bodyPr wrap="square">
            <a:spAutoFit/>
          </a:bodyPr>
          <a:lstStyle/>
          <a:p>
            <a:pPr algn="ctr"/>
            <a:r>
              <a:rPr lang="en-US" b="0" i="0">
                <a:solidFill>
                  <a:schemeClr val="tx1">
                    <a:lumMod val="95000"/>
                    <a:lumOff val="5000"/>
                  </a:schemeClr>
                </a:solidFill>
                <a:effectLst/>
                <a:latin typeface="Adobe Garamond Pro Bold" panose="02020702060506020403" pitchFamily="18" charset="0"/>
              </a:rPr>
              <a:t>Coding Implementation</a:t>
            </a:r>
            <a:endParaRPr lang="en-US" spc="15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E5F6D119-B62B-7E2C-F484-CE560EF589DB}"/>
              </a:ext>
            </a:extLst>
          </p:cNvPr>
          <p:cNvSpPr/>
          <p:nvPr/>
        </p:nvSpPr>
        <p:spPr>
          <a:xfrm>
            <a:off x="10361788" y="2279191"/>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B7C9C0F-D672-478B-EE03-3008314A8C34}"/>
              </a:ext>
            </a:extLst>
          </p:cNvPr>
          <p:cNvPicPr>
            <a:picLocks noChangeAspect="1"/>
          </p:cNvPicPr>
          <p:nvPr/>
        </p:nvPicPr>
        <p:blipFill rotWithShape="1">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8988" t="-10248" r="-2281"/>
          <a:stretch/>
        </p:blipFill>
        <p:spPr>
          <a:xfrm>
            <a:off x="10396739" y="2310585"/>
            <a:ext cx="360544" cy="357231"/>
          </a:xfrm>
          <a:prstGeom prst="rect">
            <a:avLst/>
          </a:prstGeom>
          <a:effectLst>
            <a:outerShdw blurRad="63500" dist="38100" dir="2700000" algn="tl" rotWithShape="0">
              <a:srgbClr val="FF8588">
                <a:alpha val="25882"/>
              </a:srgbClr>
            </a:outerShdw>
          </a:effectLst>
        </p:spPr>
      </p:pic>
      <p:sp>
        <p:nvSpPr>
          <p:cNvPr id="19" name="TextBox 18">
            <a:extLst>
              <a:ext uri="{FF2B5EF4-FFF2-40B4-BE49-F238E27FC236}">
                <a16:creationId xmlns:a16="http://schemas.microsoft.com/office/drawing/2014/main" id="{4265E292-EB14-46DB-27E3-7E555DFB22F8}"/>
              </a:ext>
            </a:extLst>
          </p:cNvPr>
          <p:cNvSpPr txBox="1"/>
          <p:nvPr/>
        </p:nvSpPr>
        <p:spPr>
          <a:xfrm>
            <a:off x="933132" y="2330753"/>
            <a:ext cx="8030052" cy="1047979"/>
          </a:xfrm>
          <a:prstGeom prst="rect">
            <a:avLst/>
          </a:prstGeom>
          <a:noFill/>
        </p:spPr>
        <p:txBody>
          <a:bodyPr wrap="square">
            <a:spAutoFit/>
          </a:bodyPr>
          <a:lstStyle/>
          <a:p>
            <a:pPr marL="1371600" marR="0" algn="just">
              <a:lnSpc>
                <a:spcPct val="115000"/>
              </a:lnSpc>
              <a:spcBef>
                <a:spcPts val="0"/>
              </a:spcBef>
              <a:spcAft>
                <a:spcPts val="0"/>
              </a:spcAft>
            </a:pPr>
            <a:r>
              <a:rPr lang="en-US" sz="180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At Timer, we will rely on bool data types to determine the character to move, if it is true, it will execute the move, until the player releases the button, it will return false, then the move will also stop.</a:t>
            </a:r>
            <a:endParaRPr lang="en-US" sz="180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13" name="Picture 12" descr="Text&#10;&#10;Description automatically generated">
            <a:extLst>
              <a:ext uri="{FF2B5EF4-FFF2-40B4-BE49-F238E27FC236}">
                <a16:creationId xmlns:a16="http://schemas.microsoft.com/office/drawing/2014/main" id="{236195A8-A45C-F3F1-3B5D-27C6F519666A}"/>
              </a:ext>
            </a:extLst>
          </p:cNvPr>
          <p:cNvPicPr>
            <a:picLocks noChangeAspect="1"/>
          </p:cNvPicPr>
          <p:nvPr/>
        </p:nvPicPr>
        <p:blipFill>
          <a:blip r:embed="rId32"/>
          <a:stretch>
            <a:fillRect/>
          </a:stretch>
        </p:blipFill>
        <p:spPr>
          <a:xfrm>
            <a:off x="3695885" y="3385751"/>
            <a:ext cx="4634865" cy="2216150"/>
          </a:xfrm>
          <a:prstGeom prst="rect">
            <a:avLst/>
          </a:prstGeom>
        </p:spPr>
      </p:pic>
    </p:spTree>
    <p:extLst>
      <p:ext uri="{BB962C8B-B14F-4D97-AF65-F5344CB8AC3E}">
        <p14:creationId xmlns:p14="http://schemas.microsoft.com/office/powerpoint/2010/main" val="165013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dirty="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25" name="Rectangle: Rounded Corners 24">
            <a:extLst>
              <a:ext uri="{FF2B5EF4-FFF2-40B4-BE49-F238E27FC236}">
                <a16:creationId xmlns:a16="http://schemas.microsoft.com/office/drawing/2014/main" id="{E7EC5EFC-C1E7-0E47-E201-3986D96D93CF}"/>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E3406991-A71F-80ED-97B2-AA029721E448}"/>
              </a:ext>
            </a:extLst>
          </p:cNvPr>
          <p:cNvSpPr/>
          <p:nvPr/>
        </p:nvSpPr>
        <p:spPr>
          <a:xfrm>
            <a:off x="10358068" y="2530258"/>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3014" y="3194286"/>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a:extLst>
              <a:ext uri="{FF2B5EF4-FFF2-40B4-BE49-F238E27FC236}">
                <a16:creationId xmlns:a16="http://schemas.microsoft.com/office/drawing/2014/main" id="{BA0CCA20-2945-EBFD-E770-FEEB27D357A2}"/>
              </a:ext>
            </a:extLst>
          </p:cNvPr>
          <p:cNvPicPr>
            <a:picLocks noChangeAspect="1"/>
          </p:cNvPicPr>
          <p:nvPr/>
        </p:nvPicPr>
        <p:blipFill rotWithShape="1">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l="-8988" t="-10248" r="-2281"/>
          <a:stretch/>
        </p:blipFill>
        <p:spPr>
          <a:xfrm>
            <a:off x="10393019" y="2561652"/>
            <a:ext cx="360544" cy="357231"/>
          </a:xfrm>
          <a:prstGeom prst="rect">
            <a:avLst/>
          </a:prstGeom>
          <a:effectLst>
            <a:outerShdw blurRad="63500" dist="38100" dir="2700000" algn="tl" rotWithShape="0">
              <a:srgbClr val="FF8588">
                <a:alpha val="25882"/>
              </a:srgbClr>
            </a:outerShdw>
          </a:effectLst>
        </p:spPr>
      </p:pic>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10968" y="3252132"/>
            <a:ext cx="324645" cy="324645"/>
          </a:xfrm>
          <a:prstGeom prst="rect">
            <a:avLst/>
          </a:prstGeom>
          <a:effectLst/>
        </p:spPr>
      </p:pic>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9" name="Rectangle: Rounded Corners 8">
            <a:extLst>
              <a:ext uri="{FF2B5EF4-FFF2-40B4-BE49-F238E27FC236}">
                <a16:creationId xmlns:a16="http://schemas.microsoft.com/office/drawing/2014/main" id="{CBC169B0-A95B-C56E-F3F7-7525364AADF0}"/>
              </a:ext>
            </a:extLst>
          </p:cNvPr>
          <p:cNvSpPr/>
          <p:nvPr/>
        </p:nvSpPr>
        <p:spPr>
          <a:xfrm>
            <a:off x="10353121" y="1867707"/>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E1CF12D-ABBC-AB98-B1BA-59FF4F1A1BCB}"/>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8476" t="-740" r="-10581" b="-1968"/>
          <a:stretch/>
        </p:blipFill>
        <p:spPr>
          <a:xfrm>
            <a:off x="10398789" y="1944493"/>
            <a:ext cx="336824" cy="290569"/>
          </a:xfrm>
          <a:prstGeom prst="roundRect">
            <a:avLst>
              <a:gd name="adj" fmla="val 8578"/>
            </a:avLst>
          </a:prstGeom>
          <a:effectLst>
            <a:outerShdw blurRad="139700" dist="38100" dir="2700000" algn="tl" rotWithShape="0">
              <a:srgbClr val="5523C3">
                <a:alpha val="26000"/>
              </a:srgbClr>
            </a:outerShdw>
          </a:effectLst>
        </p:spPr>
      </p:pic>
      <p:pic>
        <p:nvPicPr>
          <p:cNvPr id="12" name="Graphic 11">
            <a:extLst>
              <a:ext uri="{FF2B5EF4-FFF2-40B4-BE49-F238E27FC236}">
                <a16:creationId xmlns:a16="http://schemas.microsoft.com/office/drawing/2014/main" id="{C97F37E3-999B-55A2-1A05-144F3B214EC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30230" y="2057007"/>
            <a:ext cx="1519770" cy="1519770"/>
          </a:xfrm>
          <a:prstGeom prst="rect">
            <a:avLst/>
          </a:prstGeom>
        </p:spPr>
      </p:pic>
      <p:cxnSp>
        <p:nvCxnSpPr>
          <p:cNvPr id="14" name="Straight Connector 13">
            <a:extLst>
              <a:ext uri="{FF2B5EF4-FFF2-40B4-BE49-F238E27FC236}">
                <a16:creationId xmlns:a16="http://schemas.microsoft.com/office/drawing/2014/main" id="{AA27792B-682F-7170-F91F-57947662519B}"/>
              </a:ext>
            </a:extLst>
          </p:cNvPr>
          <p:cNvCxnSpPr>
            <a:cxnSpLocks/>
          </p:cNvCxnSpPr>
          <p:nvPr/>
        </p:nvCxnSpPr>
        <p:spPr>
          <a:xfrm>
            <a:off x="4490720" y="3858314"/>
            <a:ext cx="711200" cy="0"/>
          </a:xfrm>
          <a:prstGeom prst="line">
            <a:avLst/>
          </a:prstGeom>
          <a:ln w="38100" cap="sq">
            <a:solidFill>
              <a:srgbClr val="A782EA"/>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FD27C1F-ADB5-DE91-BB37-245C1B1064AD}"/>
              </a:ext>
            </a:extLst>
          </p:cNvPr>
          <p:cNvCxnSpPr>
            <a:cxnSpLocks/>
          </p:cNvCxnSpPr>
          <p:nvPr/>
        </p:nvCxnSpPr>
        <p:spPr>
          <a:xfrm>
            <a:off x="5240020" y="3858314"/>
            <a:ext cx="680720" cy="0"/>
          </a:xfrm>
          <a:prstGeom prst="line">
            <a:avLst/>
          </a:prstGeom>
          <a:ln w="38100" cap="sq">
            <a:solidFill>
              <a:srgbClr val="A782EA"/>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E30414-C122-5613-8AAD-84B2E7FD3978}"/>
              </a:ext>
            </a:extLst>
          </p:cNvPr>
          <p:cNvCxnSpPr>
            <a:cxnSpLocks/>
          </p:cNvCxnSpPr>
          <p:nvPr/>
        </p:nvCxnSpPr>
        <p:spPr>
          <a:xfrm>
            <a:off x="5951220" y="3858314"/>
            <a:ext cx="855980" cy="0"/>
          </a:xfrm>
          <a:prstGeom prst="line">
            <a:avLst/>
          </a:prstGeom>
          <a:ln w="38100" cap="sq">
            <a:solidFill>
              <a:srgbClr val="A782EA"/>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4328A7C2-12DF-62CB-5193-D029873809CD}"/>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24" name="Graphic 23">
            <a:extLst>
              <a:ext uri="{FF2B5EF4-FFF2-40B4-BE49-F238E27FC236}">
                <a16:creationId xmlns:a16="http://schemas.microsoft.com/office/drawing/2014/main" id="{B4DAE479-B017-D09A-E9BC-6FD83283E58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469880" y="5406730"/>
            <a:ext cx="256803" cy="256803"/>
          </a:xfrm>
          <a:prstGeom prst="rect">
            <a:avLst/>
          </a:prstGeom>
        </p:spPr>
      </p:pic>
    </p:spTree>
    <p:extLst>
      <p:ext uri="{BB962C8B-B14F-4D97-AF65-F5344CB8AC3E}">
        <p14:creationId xmlns:p14="http://schemas.microsoft.com/office/powerpoint/2010/main" val="276220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32" presetClass="emph" presetSubtype="0" repeatCount="indefinite" fill="hold" nodeType="withEffect">
                                  <p:stCondLst>
                                    <p:cond delay="0"/>
                                  </p:stCondLst>
                                  <p:childTnLst>
                                    <p:animRot by="120000">
                                      <p:cBhvr>
                                        <p:cTn id="24" dur="50" fill="hold">
                                          <p:stCondLst>
                                            <p:cond delay="0"/>
                                          </p:stCondLst>
                                        </p:cTn>
                                        <p:tgtEl>
                                          <p:spTgt spid="24"/>
                                        </p:tgtEl>
                                        <p:attrNameLst>
                                          <p:attrName>r</p:attrName>
                                        </p:attrNameLst>
                                      </p:cBhvr>
                                    </p:animRot>
                                    <p:animRot by="-240000">
                                      <p:cBhvr>
                                        <p:cTn id="25" dur="100" fill="hold">
                                          <p:stCondLst>
                                            <p:cond delay="100"/>
                                          </p:stCondLst>
                                        </p:cTn>
                                        <p:tgtEl>
                                          <p:spTgt spid="24"/>
                                        </p:tgtEl>
                                        <p:attrNameLst>
                                          <p:attrName>r</p:attrName>
                                        </p:attrNameLst>
                                      </p:cBhvr>
                                    </p:animRot>
                                    <p:animRot by="240000">
                                      <p:cBhvr>
                                        <p:cTn id="26" dur="100" fill="hold">
                                          <p:stCondLst>
                                            <p:cond delay="200"/>
                                          </p:stCondLst>
                                        </p:cTn>
                                        <p:tgtEl>
                                          <p:spTgt spid="24"/>
                                        </p:tgtEl>
                                        <p:attrNameLst>
                                          <p:attrName>r</p:attrName>
                                        </p:attrNameLst>
                                      </p:cBhvr>
                                    </p:animRot>
                                    <p:animRot by="-240000">
                                      <p:cBhvr>
                                        <p:cTn id="27" dur="100" fill="hold">
                                          <p:stCondLst>
                                            <p:cond delay="300"/>
                                          </p:stCondLst>
                                        </p:cTn>
                                        <p:tgtEl>
                                          <p:spTgt spid="24"/>
                                        </p:tgtEl>
                                        <p:attrNameLst>
                                          <p:attrName>r</p:attrName>
                                        </p:attrNameLst>
                                      </p:cBhvr>
                                    </p:animRot>
                                    <p:animRot by="120000">
                                      <p:cBhvr>
                                        <p:cTn id="28" dur="100" fill="hold">
                                          <p:stCondLst>
                                            <p:cond delay="4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77B64E92-E457-88E0-BA2A-10EFD0F5A98D}"/>
              </a:ext>
            </a:extLst>
          </p:cNvPr>
          <p:cNvSpPr/>
          <p:nvPr/>
        </p:nvSpPr>
        <p:spPr>
          <a:xfrm>
            <a:off x="6547829" y="4026557"/>
            <a:ext cx="721219" cy="730031"/>
          </a:xfrm>
          <a:prstGeom prst="roundRect">
            <a:avLst>
              <a:gd name="adj" fmla="val 50000"/>
            </a:avLst>
          </a:prstGeom>
          <a:solidFill>
            <a:srgbClr val="FF7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CAB86FCD-317E-78E7-5F61-2AB65CFADC9C}"/>
              </a:ext>
            </a:extLst>
          </p:cNvPr>
          <p:cNvSpPr/>
          <p:nvPr/>
        </p:nvSpPr>
        <p:spPr>
          <a:xfrm>
            <a:off x="8712197" y="3783411"/>
            <a:ext cx="1004646" cy="1016921"/>
          </a:xfrm>
          <a:prstGeom prst="roundRect">
            <a:avLst>
              <a:gd name="adj" fmla="val 50000"/>
            </a:avLst>
          </a:prstGeom>
          <a:solidFill>
            <a:srgbClr val="565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dirty="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25" name="Rectangle: Rounded Corners 24">
            <a:extLst>
              <a:ext uri="{FF2B5EF4-FFF2-40B4-BE49-F238E27FC236}">
                <a16:creationId xmlns:a16="http://schemas.microsoft.com/office/drawing/2014/main" id="{E7EC5EFC-C1E7-0E47-E201-3986D96D93CF}"/>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528ECCD-212E-2E01-206B-01555FBCBE1F}"/>
              </a:ext>
            </a:extLst>
          </p:cNvPr>
          <p:cNvSpPr txBox="1"/>
          <p:nvPr/>
        </p:nvSpPr>
        <p:spPr>
          <a:xfrm>
            <a:off x="2033277" y="1487496"/>
            <a:ext cx="1891023" cy="369332"/>
          </a:xfrm>
          <a:prstGeom prst="rect">
            <a:avLst/>
          </a:prstGeom>
          <a:noFill/>
          <a:ln>
            <a:noFill/>
          </a:ln>
        </p:spPr>
        <p:txBody>
          <a:bodyPr wrap="square">
            <a:spAutoFit/>
          </a:bodyPr>
          <a:lstStyle/>
          <a:p>
            <a:pPr algn="ctr"/>
            <a:r>
              <a:rPr lang="en-US" b="0" i="0" dirty="0">
                <a:solidFill>
                  <a:schemeClr val="tx1">
                    <a:lumMod val="95000"/>
                    <a:lumOff val="5000"/>
                  </a:schemeClr>
                </a:solidFill>
                <a:effectLst/>
                <a:latin typeface="Adobe Garamond Pro Bold" panose="02020702060506020403" pitchFamily="18" charset="0"/>
              </a:rPr>
              <a:t>Introduce Game</a:t>
            </a:r>
            <a:endParaRPr lang="en-US" spc="150" dirty="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26" name="TextBox 25">
            <a:extLst>
              <a:ext uri="{FF2B5EF4-FFF2-40B4-BE49-F238E27FC236}">
                <a16:creationId xmlns:a16="http://schemas.microsoft.com/office/drawing/2014/main" id="{377D10F6-3E4E-9BE2-A4BC-C6E90D81EC32}"/>
              </a:ext>
            </a:extLst>
          </p:cNvPr>
          <p:cNvSpPr txBox="1"/>
          <p:nvPr/>
        </p:nvSpPr>
        <p:spPr>
          <a:xfrm>
            <a:off x="2033277" y="2002652"/>
            <a:ext cx="4052915" cy="2667397"/>
          </a:xfrm>
          <a:prstGeom prst="rect">
            <a:avLst/>
          </a:prstGeom>
          <a:noFill/>
        </p:spPr>
        <p:txBody>
          <a:bodyPr wrap="square">
            <a:spAutoFit/>
          </a:bodyPr>
          <a:lstStyle/>
          <a:p>
            <a:pPr marL="342900" marR="0" lvl="0" indent="-342900">
              <a:spcBef>
                <a:spcPts val="1800"/>
              </a:spcBef>
              <a:spcAft>
                <a:spcPts val="400"/>
              </a:spcAft>
              <a:buFont typeface="+mj-lt"/>
              <a:buAutoNum type="arabicPeriod"/>
            </a:pPr>
            <a:r>
              <a:rPr lang="en-US" sz="2000" b="1"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Reason for choosing the topic: </a:t>
            </a:r>
            <a:endParaRPr lang="en-US" sz="2000" dirty="0">
              <a:effectLst/>
              <a:latin typeface="Adobe Arabic" panose="02040503050201020203" pitchFamily="18" charset="-78"/>
              <a:ea typeface="Calibri" panose="020F0502020204030204" pitchFamily="34" charset="0"/>
              <a:cs typeface="Adobe Arabic" panose="02040503050201020203" pitchFamily="18" charset="-78"/>
            </a:endParaRPr>
          </a:p>
          <a:p>
            <a:pPr marL="457200" marR="0" algn="just">
              <a:spcBef>
                <a:spcPts val="0"/>
              </a:spcBef>
              <a:spcAft>
                <a:spcPts val="0"/>
              </a:spcAft>
            </a:pPr>
            <a:r>
              <a:rPr lang="en-US"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The universe is a topic that many people care about and love because of its mystery and attraction. Among those who care and love are also us. Therefore, we have relied on that to build the in-game context in which the player will play the role of the defender of the Earth and attack those who are hunting the Earth with bad intentions.</a:t>
            </a:r>
            <a:endParaRPr lang="en-US" dirty="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1030" name="Picture 6">
            <a:extLst>
              <a:ext uri="{FF2B5EF4-FFF2-40B4-BE49-F238E27FC236}">
                <a16:creationId xmlns:a16="http://schemas.microsoft.com/office/drawing/2014/main" id="{573E2941-8453-E066-0845-DF292F6C378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10582" y="2093082"/>
            <a:ext cx="2981871" cy="2236403"/>
          </a:xfrm>
          <a:prstGeom prst="roundRect">
            <a:avLst>
              <a:gd name="adj" fmla="val 6825"/>
            </a:avLst>
          </a:prstGeom>
          <a:noFill/>
          <a:extLst>
            <a:ext uri="{909E8E84-426E-40DD-AFC4-6F175D3DCCD1}">
              <a14:hiddenFill xmlns:a14="http://schemas.microsoft.com/office/drawing/2010/main">
                <a:solidFill>
                  <a:srgbClr val="FFFFFF"/>
                </a:solidFill>
              </a14:hiddenFill>
            </a:ext>
          </a:extLst>
        </p:spPr>
      </p:pic>
      <p:sp>
        <p:nvSpPr>
          <p:cNvPr id="32" name="Rectangle: Rounded Corners 31">
            <a:extLst>
              <a:ext uri="{FF2B5EF4-FFF2-40B4-BE49-F238E27FC236}">
                <a16:creationId xmlns:a16="http://schemas.microsoft.com/office/drawing/2014/main" id="{5902365B-D060-6631-4312-B288A26B3DD6}"/>
              </a:ext>
            </a:extLst>
          </p:cNvPr>
          <p:cNvSpPr/>
          <p:nvPr/>
        </p:nvSpPr>
        <p:spPr>
          <a:xfrm>
            <a:off x="6001893" y="1719736"/>
            <a:ext cx="737679" cy="746692"/>
          </a:xfrm>
          <a:prstGeom prst="roundRect">
            <a:avLst>
              <a:gd name="adj" fmla="val 50000"/>
            </a:avLst>
          </a:prstGeom>
          <a:solidFill>
            <a:srgbClr val="FFF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E3406991-A71F-80ED-97B2-AA029721E448}"/>
              </a:ext>
            </a:extLst>
          </p:cNvPr>
          <p:cNvSpPr/>
          <p:nvPr/>
        </p:nvSpPr>
        <p:spPr>
          <a:xfrm>
            <a:off x="10358068" y="2530258"/>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3014" y="3194286"/>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a:extLst>
              <a:ext uri="{FF2B5EF4-FFF2-40B4-BE49-F238E27FC236}">
                <a16:creationId xmlns:a16="http://schemas.microsoft.com/office/drawing/2014/main" id="{BA0CCA20-2945-EBFD-E770-FEEB27D357A2}"/>
              </a:ext>
            </a:extLst>
          </p:cNvPr>
          <p:cNvPicPr>
            <a:picLocks noChangeAspect="1"/>
          </p:cNvPicPr>
          <p:nvPr/>
        </p:nvPicPr>
        <p:blipFill rotWithShape="1">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l="-8988" t="-10248" r="-2281"/>
          <a:stretch/>
        </p:blipFill>
        <p:spPr>
          <a:xfrm>
            <a:off x="10393019" y="2561652"/>
            <a:ext cx="360544" cy="357231"/>
          </a:xfrm>
          <a:prstGeom prst="rect">
            <a:avLst/>
          </a:prstGeom>
          <a:effectLst>
            <a:outerShdw blurRad="63500" dist="38100" dir="2700000" algn="tl" rotWithShape="0">
              <a:srgbClr val="FF8588">
                <a:alpha val="25882"/>
              </a:srgbClr>
            </a:outerShdw>
          </a:effectLst>
        </p:spPr>
      </p:pic>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410968" y="3252132"/>
            <a:ext cx="324645" cy="324645"/>
          </a:xfrm>
          <a:prstGeom prst="rect">
            <a:avLst/>
          </a:prstGeom>
          <a:effectLst/>
        </p:spPr>
      </p:pic>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grpSp>
        <p:nvGrpSpPr>
          <p:cNvPr id="49" name="Group 48">
            <a:extLst>
              <a:ext uri="{FF2B5EF4-FFF2-40B4-BE49-F238E27FC236}">
                <a16:creationId xmlns:a16="http://schemas.microsoft.com/office/drawing/2014/main" id="{34EC8AD6-9B00-37A6-18B2-CE12B30CABC4}"/>
              </a:ext>
            </a:extLst>
          </p:cNvPr>
          <p:cNvGrpSpPr/>
          <p:nvPr/>
        </p:nvGrpSpPr>
        <p:grpSpPr>
          <a:xfrm>
            <a:off x="10251168" y="1680538"/>
            <a:ext cx="664028" cy="664028"/>
            <a:chOff x="10353121" y="1866230"/>
            <a:chExt cx="440338" cy="440338"/>
          </a:xfrm>
        </p:grpSpPr>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86623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8476" t="-740" r="-10581" b="-1968"/>
            <a:stretch/>
          </p:blipFill>
          <p:spPr>
            <a:xfrm>
              <a:off x="10398789" y="1943016"/>
              <a:ext cx="336824" cy="290569"/>
            </a:xfrm>
            <a:prstGeom prst="roundRect">
              <a:avLst>
                <a:gd name="adj" fmla="val 8578"/>
              </a:avLst>
            </a:prstGeom>
            <a:effectLst>
              <a:outerShdw blurRad="139700" dist="38100" dir="2700000" algn="tl" rotWithShape="0">
                <a:srgbClr val="5523C3">
                  <a:alpha val="26000"/>
                </a:srgbClr>
              </a:outerShdw>
            </a:effectLst>
          </p:spPr>
        </p:pic>
      </p:grpSp>
    </p:spTree>
    <p:extLst>
      <p:ext uri="{BB962C8B-B14F-4D97-AF65-F5344CB8AC3E}">
        <p14:creationId xmlns:p14="http://schemas.microsoft.com/office/powerpoint/2010/main" val="164676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animEffect transition="in" filter="fade">
                                      <p:cBhvr>
                                        <p:cTn id="21" dur="500"/>
                                        <p:tgtEl>
                                          <p:spTgt spid="10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23" grpId="0"/>
      <p:bldP spid="26" grpId="0"/>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77D10F6-3E4E-9BE2-A4BC-C6E90D81EC32}"/>
              </a:ext>
            </a:extLst>
          </p:cNvPr>
          <p:cNvSpPr txBox="1"/>
          <p:nvPr/>
        </p:nvSpPr>
        <p:spPr>
          <a:xfrm>
            <a:off x="2033276" y="2002652"/>
            <a:ext cx="7456297" cy="2667397"/>
          </a:xfrm>
          <a:prstGeom prst="rect">
            <a:avLst/>
          </a:prstGeom>
          <a:noFill/>
        </p:spPr>
        <p:txBody>
          <a:bodyPr wrap="square">
            <a:spAutoFit/>
          </a:bodyPr>
          <a:lstStyle/>
          <a:p>
            <a:pPr marR="0" lvl="0">
              <a:spcBef>
                <a:spcPts val="1800"/>
              </a:spcBef>
              <a:spcAft>
                <a:spcPts val="400"/>
              </a:spcAft>
            </a:pPr>
            <a:r>
              <a:rPr lang="en-US" sz="1800" b="1"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2.     </a:t>
            </a:r>
            <a:r>
              <a:rPr lang="en-US" sz="2000" b="1"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Game Overview</a:t>
            </a:r>
            <a:r>
              <a:rPr lang="en-US" sz="2000" b="1" dirty="0">
                <a:effectLst/>
                <a:latin typeface="Adobe Arabic" panose="02040503050201020203" pitchFamily="18" charset="-78"/>
                <a:ea typeface="Times New Roman" panose="02020603050405020304" pitchFamily="18" charset="0"/>
                <a:cs typeface="Adobe Arabic" panose="02040503050201020203" pitchFamily="18" charset="-78"/>
              </a:rPr>
              <a:t>  </a:t>
            </a:r>
            <a:endParaRPr lang="en-US" sz="2000" dirty="0">
              <a:effectLst/>
              <a:latin typeface="Adobe Arabic" panose="02040503050201020203" pitchFamily="18" charset="-78"/>
              <a:ea typeface="Calibri" panose="020F0502020204030204" pitchFamily="34" charset="0"/>
              <a:cs typeface="Adobe Arabic" panose="02040503050201020203" pitchFamily="18" charset="-78"/>
            </a:endParaRPr>
          </a:p>
          <a:p>
            <a:pPr marL="342900" marR="0" lvl="0" indent="-342900">
              <a:spcBef>
                <a:spcPts val="0"/>
              </a:spcBef>
              <a:spcAft>
                <a:spcPts val="0"/>
              </a:spcAft>
              <a:buFont typeface="Symbol" panose="05050102010706020507" pitchFamily="18" charset="2"/>
              <a:buChar char="-"/>
            </a:pPr>
            <a:r>
              <a:rPr lang="en-US" sz="1800" b="1"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Prepare : </a:t>
            </a:r>
            <a:r>
              <a:rPr lang="en-US" sz="1800"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To prepare for the game, players need to equip themselves with a spaceship, and the ammunition used for the battlefield. For enemies, there will be 1 spaceship by default and can use many beautiful neon bullets.</a:t>
            </a:r>
          </a:p>
          <a:p>
            <a:pPr marL="342900" marR="0" lvl="0" indent="-342900">
              <a:spcBef>
                <a:spcPts val="0"/>
              </a:spcBef>
              <a:spcAft>
                <a:spcPts val="0"/>
              </a:spcAft>
              <a:buFont typeface="Symbol" panose="05050102010706020507" pitchFamily="18" charset="2"/>
              <a:buChar char="-"/>
            </a:pPr>
            <a:endParaRPr lang="en-US" sz="1800"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endParaRPr>
          </a:p>
          <a:p>
            <a:pPr marL="342900" marR="0" lvl="0" indent="-342900">
              <a:spcBef>
                <a:spcPts val="0"/>
              </a:spcBef>
              <a:spcAft>
                <a:spcPts val="0"/>
              </a:spcAft>
              <a:buFont typeface="Symbol" panose="05050102010706020507" pitchFamily="18" charset="2"/>
              <a:buChar char="-"/>
            </a:pPr>
            <a:r>
              <a:rPr lang="en-US" sz="1800" b="1"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Rule :	</a:t>
            </a:r>
            <a:r>
              <a:rPr lang="en-US"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The player will control the character with the main buttons that we implement in the code, the movement buttons we will provide for the W button is to go up, S is to go down, A is to go left, D is to go right. And to shoot bullets, the player will click the left mouse button.</a:t>
            </a:r>
          </a:p>
          <a:p>
            <a:pPr marR="0" lvl="0">
              <a:spcBef>
                <a:spcPts val="0"/>
              </a:spcBef>
              <a:spcAft>
                <a:spcPts val="0"/>
              </a:spcAft>
            </a:pPr>
            <a:r>
              <a:rPr lang="en-US" dirty="0">
                <a:solidFill>
                  <a:srgbClr val="000000"/>
                </a:solidFill>
                <a:latin typeface="Adobe Arabic" panose="02040503050201020203" pitchFamily="18" charset="-78"/>
                <a:ea typeface="Times New Roman" panose="02020603050405020304" pitchFamily="18" charset="0"/>
                <a:cs typeface="Adobe Arabic" panose="02040503050201020203" pitchFamily="18" charset="-78"/>
              </a:rPr>
              <a:t>     </a:t>
            </a:r>
            <a:r>
              <a:rPr lang="en-US" dirty="0">
                <a:solidFill>
                  <a:srgbClr val="000000"/>
                </a:solidFill>
                <a:effectLst/>
                <a:latin typeface="Adobe Arabic" panose="02040503050201020203" pitchFamily="18" charset="-78"/>
                <a:ea typeface="Times New Roman" panose="02020603050405020304" pitchFamily="18" charset="0"/>
                <a:cs typeface="Adobe Arabic" panose="02040503050201020203" pitchFamily="18" charset="-78"/>
              </a:rPr>
              <a:t>Players only need to control attack the enemy.</a:t>
            </a:r>
            <a:endParaRPr lang="en-US" sz="1800" dirty="0">
              <a:effectLst/>
              <a:latin typeface="Adobe Arabic" panose="02040503050201020203" pitchFamily="18" charset="-78"/>
              <a:ea typeface="Calibri" panose="020F0502020204030204" pitchFamily="34" charset="0"/>
              <a:cs typeface="Adobe Arabic" panose="02040503050201020203" pitchFamily="18" charset="-78"/>
            </a:endParaRPr>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dirty="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23" name="TextBox 22">
            <a:extLst>
              <a:ext uri="{FF2B5EF4-FFF2-40B4-BE49-F238E27FC236}">
                <a16:creationId xmlns:a16="http://schemas.microsoft.com/office/drawing/2014/main" id="{7528ECCD-212E-2E01-206B-01555FBCBE1F}"/>
              </a:ext>
            </a:extLst>
          </p:cNvPr>
          <p:cNvSpPr txBox="1"/>
          <p:nvPr/>
        </p:nvSpPr>
        <p:spPr>
          <a:xfrm>
            <a:off x="2033277" y="1487496"/>
            <a:ext cx="1891023" cy="369332"/>
          </a:xfrm>
          <a:prstGeom prst="rect">
            <a:avLst/>
          </a:prstGeom>
          <a:noFill/>
          <a:ln>
            <a:noFill/>
          </a:ln>
        </p:spPr>
        <p:txBody>
          <a:bodyPr wrap="square">
            <a:spAutoFit/>
          </a:bodyPr>
          <a:lstStyle/>
          <a:p>
            <a:pPr algn="ctr"/>
            <a:r>
              <a:rPr lang="en-US" b="0" i="0" dirty="0">
                <a:solidFill>
                  <a:schemeClr val="tx1">
                    <a:lumMod val="95000"/>
                    <a:lumOff val="5000"/>
                  </a:schemeClr>
                </a:solidFill>
                <a:effectLst/>
                <a:latin typeface="Adobe Garamond Pro Bold" panose="02020702060506020403" pitchFamily="18" charset="0"/>
              </a:rPr>
              <a:t>Introduce Game</a:t>
            </a:r>
            <a:endParaRPr lang="en-US" spc="150" dirty="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34" name="Rectangle: Rounded Corners 33">
            <a:extLst>
              <a:ext uri="{FF2B5EF4-FFF2-40B4-BE49-F238E27FC236}">
                <a16:creationId xmlns:a16="http://schemas.microsoft.com/office/drawing/2014/main" id="{E3406991-A71F-80ED-97B2-AA029721E448}"/>
              </a:ext>
            </a:extLst>
          </p:cNvPr>
          <p:cNvSpPr/>
          <p:nvPr/>
        </p:nvSpPr>
        <p:spPr>
          <a:xfrm>
            <a:off x="10358068" y="2530258"/>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3014" y="3194286"/>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a:extLst>
              <a:ext uri="{FF2B5EF4-FFF2-40B4-BE49-F238E27FC236}">
                <a16:creationId xmlns:a16="http://schemas.microsoft.com/office/drawing/2014/main" id="{BA0CCA20-2945-EBFD-E770-FEEB27D357A2}"/>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8988" t="-10248" r="-2281"/>
          <a:stretch/>
        </p:blipFill>
        <p:spPr>
          <a:xfrm>
            <a:off x="10393019" y="2561652"/>
            <a:ext cx="360544" cy="357231"/>
          </a:xfrm>
          <a:prstGeom prst="rect">
            <a:avLst/>
          </a:prstGeom>
          <a:effectLst>
            <a:outerShdw blurRad="63500" dist="38100" dir="2700000" algn="tl" rotWithShape="0">
              <a:srgbClr val="FF8588">
                <a:alpha val="25882"/>
              </a:srgbClr>
            </a:outerShdw>
          </a:effectLst>
        </p:spPr>
      </p:pic>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410968" y="3252132"/>
            <a:ext cx="324645" cy="324645"/>
          </a:xfrm>
          <a:prstGeom prst="rect">
            <a:avLst/>
          </a:prstGeom>
          <a:effectLst/>
        </p:spPr>
      </p:pic>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A5687DD-A4FA-FE66-4CAB-8380F0FCFE7F}"/>
              </a:ext>
            </a:extLst>
          </p:cNvPr>
          <p:cNvGrpSpPr/>
          <p:nvPr/>
        </p:nvGrpSpPr>
        <p:grpSpPr>
          <a:xfrm>
            <a:off x="10251168" y="1680538"/>
            <a:ext cx="664028" cy="664028"/>
            <a:chOff x="10353121" y="1866230"/>
            <a:chExt cx="440338" cy="440338"/>
          </a:xfrm>
        </p:grpSpPr>
        <p:sp>
          <p:nvSpPr>
            <p:cNvPr id="12" name="Rectangle: Rounded Corners 11">
              <a:extLst>
                <a:ext uri="{FF2B5EF4-FFF2-40B4-BE49-F238E27FC236}">
                  <a16:creationId xmlns:a16="http://schemas.microsoft.com/office/drawing/2014/main" id="{1CA62A3E-5016-CEB0-CC0A-C78CC04655F8}"/>
                </a:ext>
              </a:extLst>
            </p:cNvPr>
            <p:cNvSpPr/>
            <p:nvPr/>
          </p:nvSpPr>
          <p:spPr>
            <a:xfrm>
              <a:off x="10353121" y="186623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64120C35-2734-F4A0-CE7E-397F1C1D6D7B}"/>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476" t="-740" r="-10581" b="-1968"/>
            <a:stretch/>
          </p:blipFill>
          <p:spPr>
            <a:xfrm>
              <a:off x="10398789" y="1943016"/>
              <a:ext cx="336824" cy="290569"/>
            </a:xfrm>
            <a:prstGeom prst="roundRect">
              <a:avLst>
                <a:gd name="adj" fmla="val 8578"/>
              </a:avLst>
            </a:prstGeom>
            <a:effectLst>
              <a:outerShdw blurRad="139700" dist="38100" dir="2700000" algn="tl" rotWithShape="0">
                <a:srgbClr val="5523C3">
                  <a:alpha val="26000"/>
                </a:srgbClr>
              </a:outerShdw>
            </a:effectLst>
          </p:spPr>
        </p:pic>
      </p:grpSp>
    </p:spTree>
    <p:extLst>
      <p:ext uri="{BB962C8B-B14F-4D97-AF65-F5344CB8AC3E}">
        <p14:creationId xmlns:p14="http://schemas.microsoft.com/office/powerpoint/2010/main" val="247794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5FC75CA6-A35F-7296-9109-336856A6EB6D}"/>
              </a:ext>
            </a:extLst>
          </p:cNvPr>
          <p:cNvSpPr/>
          <p:nvPr/>
        </p:nvSpPr>
        <p:spPr>
          <a:xfrm>
            <a:off x="6547829" y="4026557"/>
            <a:ext cx="721219" cy="730031"/>
          </a:xfrm>
          <a:prstGeom prst="roundRect">
            <a:avLst>
              <a:gd name="adj" fmla="val 50000"/>
            </a:avLst>
          </a:prstGeom>
          <a:solidFill>
            <a:srgbClr val="98E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A69B84CE-C4C6-410A-C768-FC6833520EE1}"/>
              </a:ext>
            </a:extLst>
          </p:cNvPr>
          <p:cNvSpPr/>
          <p:nvPr/>
        </p:nvSpPr>
        <p:spPr>
          <a:xfrm>
            <a:off x="8712197" y="3783411"/>
            <a:ext cx="1004646" cy="1016921"/>
          </a:xfrm>
          <a:prstGeom prst="roundRect">
            <a:avLst>
              <a:gd name="adj" fmla="val 50000"/>
            </a:avLst>
          </a:prstGeom>
          <a:solidFill>
            <a:srgbClr val="565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E8FB2E4D-9B8B-9533-21C3-36D0908F595B}"/>
              </a:ext>
            </a:extLst>
          </p:cNvPr>
          <p:cNvSpPr/>
          <p:nvPr/>
        </p:nvSpPr>
        <p:spPr>
          <a:xfrm>
            <a:off x="6001893" y="1719736"/>
            <a:ext cx="737679" cy="746692"/>
          </a:xfrm>
          <a:prstGeom prst="roundRect">
            <a:avLst>
              <a:gd name="adj" fmla="val 50000"/>
            </a:avLst>
          </a:prstGeom>
          <a:solidFill>
            <a:srgbClr val="FFF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dirty="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23" name="TextBox 22">
            <a:extLst>
              <a:ext uri="{FF2B5EF4-FFF2-40B4-BE49-F238E27FC236}">
                <a16:creationId xmlns:a16="http://schemas.microsoft.com/office/drawing/2014/main" id="{7528ECCD-212E-2E01-206B-01555FBCBE1F}"/>
              </a:ext>
            </a:extLst>
          </p:cNvPr>
          <p:cNvSpPr txBox="1"/>
          <p:nvPr/>
        </p:nvSpPr>
        <p:spPr>
          <a:xfrm>
            <a:off x="1929402" y="1494710"/>
            <a:ext cx="1891023" cy="369332"/>
          </a:xfrm>
          <a:prstGeom prst="rect">
            <a:avLst/>
          </a:prstGeom>
          <a:noFill/>
          <a:ln>
            <a:noFill/>
          </a:ln>
        </p:spPr>
        <p:txBody>
          <a:bodyPr wrap="square">
            <a:spAutoFit/>
          </a:bodyPr>
          <a:lstStyle/>
          <a:p>
            <a:pPr algn="ctr"/>
            <a:r>
              <a:rPr lang="en-US" b="0" i="0" dirty="0">
                <a:solidFill>
                  <a:schemeClr val="tx1">
                    <a:lumMod val="95000"/>
                    <a:lumOff val="5000"/>
                  </a:schemeClr>
                </a:solidFill>
                <a:effectLst/>
                <a:latin typeface="Adobe Garamond Pro Bold" panose="02020702060506020403" pitchFamily="18" charset="0"/>
              </a:rPr>
              <a:t>Design Game</a:t>
            </a:r>
            <a:endParaRPr lang="en-US" spc="150" dirty="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3014" y="3194286"/>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22F85E6-E59E-6937-B9FA-4AE41C63E196}"/>
              </a:ext>
            </a:extLst>
          </p:cNvPr>
          <p:cNvGrpSpPr/>
          <p:nvPr/>
        </p:nvGrpSpPr>
        <p:grpSpPr>
          <a:xfrm>
            <a:off x="10250557" y="2286396"/>
            <a:ext cx="664028" cy="664028"/>
            <a:chOff x="10358068" y="2530258"/>
            <a:chExt cx="440338" cy="440338"/>
          </a:xfrm>
        </p:grpSpPr>
        <p:sp>
          <p:nvSpPr>
            <p:cNvPr id="34" name="Rectangle: Rounded Corners 33">
              <a:extLst>
                <a:ext uri="{FF2B5EF4-FFF2-40B4-BE49-F238E27FC236}">
                  <a16:creationId xmlns:a16="http://schemas.microsoft.com/office/drawing/2014/main" id="{E3406991-A71F-80ED-97B2-AA029721E448}"/>
                </a:ext>
              </a:extLst>
            </p:cNvPr>
            <p:cNvSpPr/>
            <p:nvPr/>
          </p:nvSpPr>
          <p:spPr>
            <a:xfrm>
              <a:off x="10358068" y="2530258"/>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a:extLst>
                <a:ext uri="{FF2B5EF4-FFF2-40B4-BE49-F238E27FC236}">
                  <a16:creationId xmlns:a16="http://schemas.microsoft.com/office/drawing/2014/main" id="{BA0CCA20-2945-EBFD-E770-FEEB27D357A2}"/>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8988" t="-10248" r="-2281"/>
            <a:stretch/>
          </p:blipFill>
          <p:spPr>
            <a:xfrm>
              <a:off x="10393019" y="2561652"/>
              <a:ext cx="360544" cy="357231"/>
            </a:xfrm>
            <a:prstGeom prst="rect">
              <a:avLst/>
            </a:prstGeom>
            <a:effectLst>
              <a:outerShdw blurRad="63500" dist="38100" dir="2700000" algn="tl" rotWithShape="0">
                <a:srgbClr val="FF8588">
                  <a:alpha val="25882"/>
                </a:srgbClr>
              </a:outerShdw>
            </a:effectLst>
          </p:spPr>
        </p:pic>
      </p:gr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410968" y="3252132"/>
            <a:ext cx="324645" cy="324645"/>
          </a:xfrm>
          <a:prstGeom prst="rect">
            <a:avLst/>
          </a:prstGeom>
          <a:effectLst/>
        </p:spPr>
      </p:pic>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85E5CC9-C83E-B201-30F1-093352CFBCD6}"/>
              </a:ext>
            </a:extLst>
          </p:cNvPr>
          <p:cNvPicPr>
            <a:picLocks noChangeAspect="1"/>
          </p:cNvPicPr>
          <p:nvPr/>
        </p:nvPicPr>
        <p:blipFill>
          <a:blip r:embed="rId31"/>
          <a:stretch>
            <a:fillRect/>
          </a:stretch>
        </p:blipFill>
        <p:spPr>
          <a:xfrm>
            <a:off x="6129505" y="2048008"/>
            <a:ext cx="3454594" cy="2414125"/>
          </a:xfrm>
          <a:prstGeom prst="rect">
            <a:avLst/>
          </a:prstGeom>
        </p:spPr>
      </p:pic>
      <p:sp>
        <p:nvSpPr>
          <p:cNvPr id="25" name="TextBox 24">
            <a:extLst>
              <a:ext uri="{FF2B5EF4-FFF2-40B4-BE49-F238E27FC236}">
                <a16:creationId xmlns:a16="http://schemas.microsoft.com/office/drawing/2014/main" id="{3D82DBA0-D8CC-352F-F60A-3752D449C395}"/>
              </a:ext>
            </a:extLst>
          </p:cNvPr>
          <p:cNvSpPr txBox="1"/>
          <p:nvPr/>
        </p:nvSpPr>
        <p:spPr>
          <a:xfrm>
            <a:off x="2227508" y="1864042"/>
            <a:ext cx="3529812" cy="2616101"/>
          </a:xfrm>
          <a:prstGeom prst="rect">
            <a:avLst/>
          </a:prstGeom>
          <a:noFill/>
        </p:spPr>
        <p:txBody>
          <a:bodyPr wrap="square">
            <a:spAutoFit/>
          </a:bodyPr>
          <a:lstStyle/>
          <a:p>
            <a:r>
              <a:rPr lang="en-US" sz="2000" b="1" dirty="0">
                <a:latin typeface="Adobe Arabic" panose="02040503050201020203" pitchFamily="18" charset="-78"/>
                <a:cs typeface="Adobe Arabic" panose="02040503050201020203" pitchFamily="18" charset="-78"/>
              </a:rPr>
              <a:t>Menu Interface:</a:t>
            </a:r>
          </a:p>
          <a:p>
            <a:r>
              <a:rPr lang="en-US" dirty="0">
                <a:latin typeface="Adobe Arabic" panose="02040503050201020203" pitchFamily="18" charset="-78"/>
                <a:cs typeface="Adobe Arabic" panose="02040503050201020203" pitchFamily="18" charset="-78"/>
              </a:rPr>
              <a:t>The interface should have a Background and include buttons to handle the transition of the interface.</a:t>
            </a:r>
          </a:p>
          <a:p>
            <a:pPr marL="285750" indent="-285750">
              <a:buFont typeface="Arial" panose="020B0604020202020204" pitchFamily="34" charset="0"/>
              <a:buChar char="•"/>
            </a:pPr>
            <a:r>
              <a:rPr lang="en-US" dirty="0">
                <a:latin typeface="Adobe Arabic" panose="02040503050201020203" pitchFamily="18" charset="-78"/>
                <a:cs typeface="Adobe Arabic" panose="02040503050201020203" pitchFamily="18" charset="-78"/>
              </a:rPr>
              <a:t>Play Game : switch to the game interface.</a:t>
            </a:r>
          </a:p>
          <a:p>
            <a:pPr marL="285750" indent="-285750">
              <a:buFont typeface="Arial" panose="020B0604020202020204" pitchFamily="34" charset="0"/>
              <a:buChar char="•"/>
            </a:pPr>
            <a:r>
              <a:rPr lang="en-US" dirty="0">
                <a:latin typeface="Adobe Arabic" panose="02040503050201020203" pitchFamily="18" charset="-78"/>
                <a:cs typeface="Adobe Arabic" panose="02040503050201020203" pitchFamily="18" charset="-78"/>
              </a:rPr>
              <a:t>Optional : equipment interface.</a:t>
            </a:r>
          </a:p>
          <a:p>
            <a:pPr marL="285750" indent="-285750">
              <a:buFont typeface="Arial" panose="020B0604020202020204" pitchFamily="34" charset="0"/>
              <a:buChar char="•"/>
            </a:pPr>
            <a:r>
              <a:rPr lang="en-US" dirty="0">
                <a:latin typeface="Adobe Arabic" panose="02040503050201020203" pitchFamily="18" charset="-78"/>
                <a:cs typeface="Adobe Arabic" panose="02040503050201020203" pitchFamily="18" charset="-78"/>
              </a:rPr>
              <a:t>Shop: interface to buy items.</a:t>
            </a:r>
          </a:p>
          <a:p>
            <a:pPr marL="285750" indent="-285750">
              <a:buFont typeface="Arial" panose="020B0604020202020204" pitchFamily="34" charset="0"/>
              <a:buChar char="•"/>
            </a:pPr>
            <a:r>
              <a:rPr lang="en-US" dirty="0">
                <a:latin typeface="Adobe Arabic" panose="02040503050201020203" pitchFamily="18" charset="-78"/>
                <a:cs typeface="Adobe Arabic" panose="02040503050201020203" pitchFamily="18" charset="-78"/>
              </a:rPr>
              <a:t>Help : tutorial interface.</a:t>
            </a:r>
          </a:p>
          <a:p>
            <a:pPr marL="285750" indent="-285750">
              <a:buFont typeface="Arial" panose="020B0604020202020204" pitchFamily="34" charset="0"/>
              <a:buChar char="•"/>
            </a:pPr>
            <a:r>
              <a:rPr lang="en-US" dirty="0">
                <a:latin typeface="Adobe Arabic" panose="02040503050201020203" pitchFamily="18" charset="-78"/>
                <a:cs typeface="Adobe Arabic" panose="02040503050201020203" pitchFamily="18" charset="-78"/>
              </a:rPr>
              <a:t>Exit : Exit the game.</a:t>
            </a:r>
          </a:p>
        </p:txBody>
      </p:sp>
      <p:pic>
        <p:nvPicPr>
          <p:cNvPr id="32" name="Picture 2">
            <a:extLst>
              <a:ext uri="{FF2B5EF4-FFF2-40B4-BE49-F238E27FC236}">
                <a16:creationId xmlns:a16="http://schemas.microsoft.com/office/drawing/2014/main" id="{347AEF2D-2113-310C-3585-17D55FAE074B}"/>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938670" y="4518819"/>
            <a:ext cx="1913043" cy="191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30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A69B84CE-C4C6-410A-C768-FC6833520EE1}"/>
              </a:ext>
            </a:extLst>
          </p:cNvPr>
          <p:cNvSpPr/>
          <p:nvPr/>
        </p:nvSpPr>
        <p:spPr>
          <a:xfrm>
            <a:off x="8283757" y="4339361"/>
            <a:ext cx="1460025" cy="1477864"/>
          </a:xfrm>
          <a:prstGeom prst="roundRect">
            <a:avLst>
              <a:gd name="adj" fmla="val 50000"/>
            </a:avLst>
          </a:prstGeom>
          <a:solidFill>
            <a:srgbClr val="565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Không có mô tả.">
            <a:extLst>
              <a:ext uri="{FF2B5EF4-FFF2-40B4-BE49-F238E27FC236}">
                <a16:creationId xmlns:a16="http://schemas.microsoft.com/office/drawing/2014/main" id="{453338C2-D8CA-E642-6C89-FF608461F6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9444" y="1973197"/>
            <a:ext cx="3771552" cy="2632030"/>
          </a:xfrm>
          <a:prstGeom prst="rect">
            <a:avLst/>
          </a:prstGeom>
          <a:noFill/>
          <a:ln>
            <a:noFill/>
          </a:ln>
        </p:spPr>
      </p:pic>
      <p:sp>
        <p:nvSpPr>
          <p:cNvPr id="27" name="Rectangle: Rounded Corners 26">
            <a:extLst>
              <a:ext uri="{FF2B5EF4-FFF2-40B4-BE49-F238E27FC236}">
                <a16:creationId xmlns:a16="http://schemas.microsoft.com/office/drawing/2014/main" id="{5FC75CA6-A35F-7296-9109-336856A6EB6D}"/>
              </a:ext>
            </a:extLst>
          </p:cNvPr>
          <p:cNvSpPr/>
          <p:nvPr/>
        </p:nvSpPr>
        <p:spPr>
          <a:xfrm>
            <a:off x="5939443" y="5147182"/>
            <a:ext cx="721219" cy="730031"/>
          </a:xfrm>
          <a:prstGeom prst="roundRect">
            <a:avLst>
              <a:gd name="adj" fmla="val 50000"/>
            </a:avLst>
          </a:prstGeom>
          <a:solidFill>
            <a:srgbClr val="98E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E8FB2E4D-9B8B-9533-21C3-36D0908F595B}"/>
              </a:ext>
            </a:extLst>
          </p:cNvPr>
          <p:cNvSpPr/>
          <p:nvPr/>
        </p:nvSpPr>
        <p:spPr>
          <a:xfrm>
            <a:off x="8476841" y="1494710"/>
            <a:ext cx="737679" cy="746692"/>
          </a:xfrm>
          <a:prstGeom prst="roundRect">
            <a:avLst>
              <a:gd name="adj" fmla="val 50000"/>
            </a:avLst>
          </a:prstGeom>
          <a:solidFill>
            <a:srgbClr val="FFF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6"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03110" y="3620485"/>
            <a:ext cx="249065" cy="249065"/>
          </a:xfrm>
          <a:prstGeom prst="rect">
            <a:avLst/>
          </a:prstGeom>
        </p:spPr>
      </p:pic>
      <p:pic>
        <p:nvPicPr>
          <p:cNvPr id="6" name="Graphic 5">
            <a:hlinkClick r:id="rId13"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dirty="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3014" y="3194286"/>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22F85E6-E59E-6937-B9FA-4AE41C63E196}"/>
              </a:ext>
            </a:extLst>
          </p:cNvPr>
          <p:cNvGrpSpPr/>
          <p:nvPr/>
        </p:nvGrpSpPr>
        <p:grpSpPr>
          <a:xfrm>
            <a:off x="10250557" y="2286396"/>
            <a:ext cx="664028" cy="664028"/>
            <a:chOff x="10358068" y="2530258"/>
            <a:chExt cx="440338" cy="440338"/>
          </a:xfrm>
        </p:grpSpPr>
        <p:sp>
          <p:nvSpPr>
            <p:cNvPr id="34" name="Rectangle: Rounded Corners 33">
              <a:extLst>
                <a:ext uri="{FF2B5EF4-FFF2-40B4-BE49-F238E27FC236}">
                  <a16:creationId xmlns:a16="http://schemas.microsoft.com/office/drawing/2014/main" id="{E3406991-A71F-80ED-97B2-AA029721E448}"/>
                </a:ext>
              </a:extLst>
            </p:cNvPr>
            <p:cNvSpPr/>
            <p:nvPr/>
          </p:nvSpPr>
          <p:spPr>
            <a:xfrm>
              <a:off x="10358068" y="2530258"/>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a:extLst>
                <a:ext uri="{FF2B5EF4-FFF2-40B4-BE49-F238E27FC236}">
                  <a16:creationId xmlns:a16="http://schemas.microsoft.com/office/drawing/2014/main" id="{BA0CCA20-2945-EBFD-E770-FEEB27D357A2}"/>
                </a:ext>
              </a:extLst>
            </p:cNvPr>
            <p:cNvPicPr>
              <a:picLocks noChangeAspect="1"/>
            </p:cNvPicPr>
            <p:nvPr/>
          </p:nvPicPr>
          <p:blipFill rotWithShape="1">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l="-8988" t="-10248" r="-2281"/>
            <a:stretch/>
          </p:blipFill>
          <p:spPr>
            <a:xfrm>
              <a:off x="10393019" y="2561652"/>
              <a:ext cx="360544" cy="357231"/>
            </a:xfrm>
            <a:prstGeom prst="rect">
              <a:avLst/>
            </a:prstGeom>
            <a:effectLst>
              <a:outerShdw blurRad="63500" dist="38100" dir="2700000" algn="tl" rotWithShape="0">
                <a:srgbClr val="FF8588">
                  <a:alpha val="25882"/>
                </a:srgbClr>
              </a:outerShdw>
            </a:effectLst>
          </p:spPr>
        </p:pic>
      </p:gr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410968" y="3252132"/>
            <a:ext cx="324645" cy="324645"/>
          </a:xfrm>
          <a:prstGeom prst="rect">
            <a:avLst/>
          </a:prstGeom>
          <a:effectLst/>
        </p:spPr>
      </p:pic>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32980" y="1857766"/>
            <a:ext cx="3517167" cy="2092881"/>
          </a:xfrm>
          <a:prstGeom prst="rect">
            <a:avLst/>
          </a:prstGeom>
          <a:noFill/>
        </p:spPr>
        <p:txBody>
          <a:bodyPr wrap="square">
            <a:spAutoFit/>
          </a:bodyPr>
          <a:lstStyle/>
          <a:p>
            <a:r>
              <a:rPr lang="en-US" sz="2000" b="1" dirty="0">
                <a:latin typeface="Adobe Arabic" panose="02040503050201020203" pitchFamily="18" charset="-78"/>
                <a:cs typeface="Adobe Arabic" panose="02040503050201020203" pitchFamily="18" charset="-78"/>
              </a:rPr>
              <a:t>Option Interface:</a:t>
            </a:r>
          </a:p>
          <a:p>
            <a:endParaRPr lang="en-US" sz="2000" dirty="0">
              <a:latin typeface="Adobe Arabic" panose="02040503050201020203" pitchFamily="18" charset="-78"/>
              <a:cs typeface="Adobe Arabic" panose="02040503050201020203" pitchFamily="18" charset="-78"/>
            </a:endParaRPr>
          </a:p>
          <a:p>
            <a:pPr algn="just"/>
            <a:r>
              <a:rPr lang="en-US" dirty="0">
                <a:latin typeface="Adobe Arabic" panose="02040503050201020203" pitchFamily="18" charset="-78"/>
                <a:cs typeface="Adobe Arabic" panose="02040503050201020203" pitchFamily="18" charset="-78"/>
              </a:rPr>
              <a:t>In the Options interface, we will have an area showing the spaceship we own along with its name, the bullet we own. List of spaceships and ammo in possession, showing information about the number of coins available.</a:t>
            </a:r>
          </a:p>
        </p:txBody>
      </p:sp>
      <p:pic>
        <p:nvPicPr>
          <p:cNvPr id="2050" name="Picture 2">
            <a:extLst>
              <a:ext uri="{FF2B5EF4-FFF2-40B4-BE49-F238E27FC236}">
                <a16:creationId xmlns:a16="http://schemas.microsoft.com/office/drawing/2014/main" id="{6C4377A0-517D-1395-A090-9AE5F146EDD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938670" y="4518819"/>
            <a:ext cx="1913043" cy="191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1891023" cy="369332"/>
          </a:xfrm>
          <a:prstGeom prst="rect">
            <a:avLst/>
          </a:prstGeom>
          <a:noFill/>
          <a:ln>
            <a:noFill/>
          </a:ln>
        </p:spPr>
        <p:txBody>
          <a:bodyPr wrap="square">
            <a:spAutoFit/>
          </a:bodyPr>
          <a:lstStyle/>
          <a:p>
            <a:pPr algn="ctr"/>
            <a:r>
              <a:rPr lang="en-US" b="0" i="0" dirty="0">
                <a:solidFill>
                  <a:schemeClr val="tx1">
                    <a:lumMod val="95000"/>
                    <a:lumOff val="5000"/>
                  </a:schemeClr>
                </a:solidFill>
                <a:effectLst/>
                <a:latin typeface="Adobe Garamond Pro Bold" panose="02020702060506020403" pitchFamily="18" charset="0"/>
              </a:rPr>
              <a:t>Design Game</a:t>
            </a:r>
            <a:endParaRPr lang="en-US" spc="150" dirty="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spTree>
    <p:extLst>
      <p:ext uri="{BB962C8B-B14F-4D97-AF65-F5344CB8AC3E}">
        <p14:creationId xmlns:p14="http://schemas.microsoft.com/office/powerpoint/2010/main" val="384245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5945F48-7C20-16BE-3218-50E509904077}"/>
              </a:ext>
            </a:extLst>
          </p:cNvPr>
          <p:cNvSpPr/>
          <p:nvPr/>
        </p:nvSpPr>
        <p:spPr>
          <a:xfrm>
            <a:off x="1771090" y="1310893"/>
            <a:ext cx="8030052" cy="4566320"/>
          </a:xfrm>
          <a:prstGeom prst="roundRect">
            <a:avLst>
              <a:gd name="adj" fmla="val 5105"/>
            </a:avLst>
          </a:prstGeom>
          <a:solidFill>
            <a:srgbClr val="FDFDFD"/>
          </a:solidFill>
          <a:ln>
            <a:noFill/>
          </a:ln>
          <a:effectLst>
            <a:outerShdw blurRad="139700" dist="101600" dir="2700000" algn="tl" rotWithShape="0">
              <a:srgbClr val="8D5CE4">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A69B84CE-C4C6-410A-C768-FC6833520EE1}"/>
              </a:ext>
            </a:extLst>
          </p:cNvPr>
          <p:cNvSpPr/>
          <p:nvPr/>
        </p:nvSpPr>
        <p:spPr>
          <a:xfrm>
            <a:off x="8283757" y="4339361"/>
            <a:ext cx="1460025" cy="1477864"/>
          </a:xfrm>
          <a:prstGeom prst="roundRect">
            <a:avLst>
              <a:gd name="adj" fmla="val 50000"/>
            </a:avLst>
          </a:prstGeom>
          <a:solidFill>
            <a:srgbClr val="565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5FC75CA6-A35F-7296-9109-336856A6EB6D}"/>
              </a:ext>
            </a:extLst>
          </p:cNvPr>
          <p:cNvSpPr/>
          <p:nvPr/>
        </p:nvSpPr>
        <p:spPr>
          <a:xfrm>
            <a:off x="5919294" y="1511371"/>
            <a:ext cx="721219" cy="730031"/>
          </a:xfrm>
          <a:prstGeom prst="roundRect">
            <a:avLst>
              <a:gd name="adj" fmla="val 50000"/>
            </a:avLst>
          </a:prstGeom>
          <a:solidFill>
            <a:srgbClr val="98E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E8FB2E4D-9B8B-9533-21C3-36D0908F595B}"/>
              </a:ext>
            </a:extLst>
          </p:cNvPr>
          <p:cNvSpPr/>
          <p:nvPr/>
        </p:nvSpPr>
        <p:spPr>
          <a:xfrm>
            <a:off x="5902834" y="5101696"/>
            <a:ext cx="737679" cy="746692"/>
          </a:xfrm>
          <a:prstGeom prst="roundRect">
            <a:avLst>
              <a:gd name="adj" fmla="val 50000"/>
            </a:avLst>
          </a:prstGeom>
          <a:solidFill>
            <a:srgbClr val="FFF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39FAA9C6-D99C-885E-ECC6-D56092737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599" y="842651"/>
            <a:ext cx="226611" cy="226611"/>
          </a:xfrm>
          <a:prstGeom prst="rect">
            <a:avLst/>
          </a:prstGeom>
        </p:spPr>
      </p:pic>
      <p:sp>
        <p:nvSpPr>
          <p:cNvPr id="30" name="TextBox 29">
            <a:extLst>
              <a:ext uri="{FF2B5EF4-FFF2-40B4-BE49-F238E27FC236}">
                <a16:creationId xmlns:a16="http://schemas.microsoft.com/office/drawing/2014/main" id="{AE971D9C-5DE6-61E7-8FA6-9FDDA5997F91}"/>
              </a:ext>
            </a:extLst>
          </p:cNvPr>
          <p:cNvSpPr txBox="1"/>
          <p:nvPr/>
        </p:nvSpPr>
        <p:spPr>
          <a:xfrm>
            <a:off x="8785514" y="858039"/>
            <a:ext cx="2997625" cy="276999"/>
          </a:xfrm>
          <a:prstGeom prst="rect">
            <a:avLst/>
          </a:prstGeom>
          <a:noFill/>
        </p:spPr>
        <p:txBody>
          <a:bodyPr wrap="square">
            <a:spAutoFit/>
          </a:bodyPr>
          <a:lstStyle/>
          <a:p>
            <a:pPr algn="ctr"/>
            <a:r>
              <a:rPr lang="en-US" sz="1200" i="1" spc="300" dirty="0">
                <a:solidFill>
                  <a:schemeClr val="tx1">
                    <a:lumMod val="50000"/>
                    <a:lumOff val="50000"/>
                  </a:schemeClr>
                </a:solidFill>
                <a:latin typeface="Adobe Kaiti Std R" panose="02020400000000000000" pitchFamily="18" charset="-128"/>
                <a:ea typeface="Adobe Kaiti Std R" panose="02020400000000000000" pitchFamily="18" charset="-128"/>
                <a:cs typeface="Adobe Devanagari" panose="02040503050201020203" pitchFamily="18" charset="0"/>
              </a:rPr>
              <a:t>Admin</a:t>
            </a:r>
          </a:p>
        </p:txBody>
      </p:sp>
      <p:sp>
        <p:nvSpPr>
          <p:cNvPr id="2" name="Rectangle: Rounded Corners 1">
            <a:extLst>
              <a:ext uri="{FF2B5EF4-FFF2-40B4-BE49-F238E27FC236}">
                <a16:creationId xmlns:a16="http://schemas.microsoft.com/office/drawing/2014/main" id="{80777A49-D312-2A00-5F23-964659AF7E89}"/>
              </a:ext>
            </a:extLst>
          </p:cNvPr>
          <p:cNvSpPr/>
          <p:nvPr/>
        </p:nvSpPr>
        <p:spPr>
          <a:xfrm>
            <a:off x="1060157" y="1413290"/>
            <a:ext cx="521636" cy="4463923"/>
          </a:xfrm>
          <a:prstGeom prst="roundRect">
            <a:avLst>
              <a:gd name="adj" fmla="val 29609"/>
            </a:avLst>
          </a:prstGeom>
          <a:solidFill>
            <a:srgbClr val="FDFDFD"/>
          </a:solidFill>
          <a:ln>
            <a:noFill/>
          </a:ln>
          <a:effectLst>
            <a:outerShdw blurRad="127000" dist="266700" dir="5460000" sx="88000" sy="88000" algn="t" rotWithShape="0">
              <a:srgbClr val="8359E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hlinkClick r:id="rId5" action="ppaction://hlinksldjump"/>
            <a:extLst>
              <a:ext uri="{FF2B5EF4-FFF2-40B4-BE49-F238E27FC236}">
                <a16:creationId xmlns:a16="http://schemas.microsoft.com/office/drawing/2014/main" id="{5BC457B5-987E-A072-10E9-1BAEA9289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585" y="1753587"/>
            <a:ext cx="249065" cy="249065"/>
          </a:xfrm>
          <a:prstGeom prst="rect">
            <a:avLst/>
          </a:prstGeom>
        </p:spPr>
      </p:pic>
      <p:pic>
        <p:nvPicPr>
          <p:cNvPr id="4" name="Graphic 3">
            <a:extLst>
              <a:ext uri="{FF2B5EF4-FFF2-40B4-BE49-F238E27FC236}">
                <a16:creationId xmlns:a16="http://schemas.microsoft.com/office/drawing/2014/main" id="{0F3A031D-275E-B650-77F1-1F4A85FFB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5490" y="4559014"/>
            <a:ext cx="249065" cy="249065"/>
          </a:xfrm>
          <a:prstGeom prst="rect">
            <a:avLst/>
          </a:prstGeom>
        </p:spPr>
      </p:pic>
      <p:pic>
        <p:nvPicPr>
          <p:cNvPr id="5" name="Graphic 4">
            <a:extLst>
              <a:ext uri="{FF2B5EF4-FFF2-40B4-BE49-F238E27FC236}">
                <a16:creationId xmlns:a16="http://schemas.microsoft.com/office/drawing/2014/main" id="{22DA060F-755D-EB71-EDAF-A5887D232E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3110" y="3620485"/>
            <a:ext cx="249065" cy="249065"/>
          </a:xfrm>
          <a:prstGeom prst="rect">
            <a:avLst/>
          </a:prstGeom>
        </p:spPr>
      </p:pic>
      <p:pic>
        <p:nvPicPr>
          <p:cNvPr id="6" name="Graphic 5">
            <a:hlinkClick r:id="rId12" action="ppaction://hlinksldjump"/>
            <a:extLst>
              <a:ext uri="{FF2B5EF4-FFF2-40B4-BE49-F238E27FC236}">
                <a16:creationId xmlns:a16="http://schemas.microsoft.com/office/drawing/2014/main" id="{6A8D6219-A93A-64F0-8332-26F311E7B5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5965" y="2681956"/>
            <a:ext cx="249065" cy="249065"/>
          </a:xfrm>
          <a:prstGeom prst="rect">
            <a:avLst/>
          </a:prstGeom>
        </p:spPr>
      </p:pic>
      <p:sp>
        <p:nvSpPr>
          <p:cNvPr id="7" name="TextBox 6">
            <a:extLst>
              <a:ext uri="{FF2B5EF4-FFF2-40B4-BE49-F238E27FC236}">
                <a16:creationId xmlns:a16="http://schemas.microsoft.com/office/drawing/2014/main" id="{F9CE1753-E7C7-0FD9-88CD-77B341B7026A}"/>
              </a:ext>
            </a:extLst>
          </p:cNvPr>
          <p:cNvSpPr txBox="1"/>
          <p:nvPr/>
        </p:nvSpPr>
        <p:spPr>
          <a:xfrm>
            <a:off x="917439" y="740892"/>
            <a:ext cx="880425" cy="584775"/>
          </a:xfrm>
          <a:prstGeom prst="rect">
            <a:avLst/>
          </a:prstGeom>
          <a:noFill/>
          <a:ln>
            <a:noFill/>
          </a:ln>
        </p:spPr>
        <p:txBody>
          <a:bodyPr wrap="square">
            <a:spAutoFit/>
          </a:bodyPr>
          <a:lstStyle/>
          <a:p>
            <a:pPr algn="ctr"/>
            <a:r>
              <a:rPr lang="en-US" sz="32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G</a:t>
            </a:r>
            <a:r>
              <a:rPr lang="en-US" sz="2000" dirty="0">
                <a:ln w="3175">
                  <a:noFill/>
                </a:ln>
                <a:solidFill>
                  <a:srgbClr val="9B79E7"/>
                </a:solidFill>
                <a:effectLst>
                  <a:innerShdw dist="50800" dir="6900000">
                    <a:prstClr val="black">
                      <a:alpha val="22000"/>
                    </a:prstClr>
                  </a:innerShdw>
                </a:effectLst>
                <a:latin typeface="Adobe Garamond Pro Bold" panose="02020702060506020403" pitchFamily="18" charset="0"/>
                <a:cs typeface="Arial" panose="020B0604020202020204" pitchFamily="34" charset="0"/>
              </a:rPr>
              <a:t>2</a:t>
            </a:r>
          </a:p>
        </p:txBody>
      </p:sp>
      <p:pic>
        <p:nvPicPr>
          <p:cNvPr id="8" name="Graphic 7">
            <a:extLst>
              <a:ext uri="{FF2B5EF4-FFF2-40B4-BE49-F238E27FC236}">
                <a16:creationId xmlns:a16="http://schemas.microsoft.com/office/drawing/2014/main" id="{32E1549D-5DA7-FCB6-C8E6-C2C244BAAF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5490" y="5434603"/>
            <a:ext cx="249065" cy="249065"/>
          </a:xfrm>
          <a:prstGeom prst="rect">
            <a:avLst/>
          </a:prstGeom>
        </p:spPr>
      </p:pic>
      <p:sp>
        <p:nvSpPr>
          <p:cNvPr id="15" name="Oval 14">
            <a:extLst>
              <a:ext uri="{FF2B5EF4-FFF2-40B4-BE49-F238E27FC236}">
                <a16:creationId xmlns:a16="http://schemas.microsoft.com/office/drawing/2014/main" id="{85305641-A87D-80D4-91FE-7CDAD55A5E36}"/>
              </a:ext>
            </a:extLst>
          </p:cNvPr>
          <p:cNvSpPr/>
          <p:nvPr/>
        </p:nvSpPr>
        <p:spPr>
          <a:xfrm>
            <a:off x="10313944" y="5269508"/>
            <a:ext cx="568960" cy="568960"/>
          </a:xfrm>
          <a:prstGeom prst="ellipse">
            <a:avLst/>
          </a:prstGeom>
          <a:solidFill>
            <a:srgbClr val="9B79E7"/>
          </a:solidFill>
          <a:ln>
            <a:noFill/>
          </a:ln>
          <a:effectLst>
            <a:outerShdw blurRad="63500" dist="101600" dir="5400000" algn="t" rotWithShape="0">
              <a:srgbClr val="9B79E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59E1"/>
              </a:solidFill>
            </a:endParaRPr>
          </a:p>
        </p:txBody>
      </p:sp>
      <p:pic>
        <p:nvPicPr>
          <p:cNvPr id="17" name="Graphic 16">
            <a:extLst>
              <a:ext uri="{FF2B5EF4-FFF2-40B4-BE49-F238E27FC236}">
                <a16:creationId xmlns:a16="http://schemas.microsoft.com/office/drawing/2014/main" id="{EAB74E79-C9DC-61B1-8CCB-74B1BC02EF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69880" y="5406730"/>
            <a:ext cx="256803" cy="256803"/>
          </a:xfrm>
          <a:prstGeom prst="rect">
            <a:avLst/>
          </a:prstGeom>
        </p:spPr>
      </p:pic>
      <p:sp>
        <p:nvSpPr>
          <p:cNvPr id="18" name="Rectangle: Rounded Corners 17">
            <a:extLst>
              <a:ext uri="{FF2B5EF4-FFF2-40B4-BE49-F238E27FC236}">
                <a16:creationId xmlns:a16="http://schemas.microsoft.com/office/drawing/2014/main" id="{6CBF639F-2594-C37B-1FA5-D22466A4A211}"/>
              </a:ext>
            </a:extLst>
          </p:cNvPr>
          <p:cNvSpPr/>
          <p:nvPr/>
        </p:nvSpPr>
        <p:spPr>
          <a:xfrm>
            <a:off x="7724438" y="832234"/>
            <a:ext cx="2076704" cy="2965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3F982B3-D399-5CD4-0A70-C201DF0E99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89573" y="886477"/>
            <a:ext cx="189053" cy="189053"/>
          </a:xfrm>
          <a:prstGeom prst="rect">
            <a:avLst/>
          </a:prstGeom>
        </p:spPr>
      </p:pic>
      <p:sp>
        <p:nvSpPr>
          <p:cNvPr id="21" name="TextBox 20">
            <a:extLst>
              <a:ext uri="{FF2B5EF4-FFF2-40B4-BE49-F238E27FC236}">
                <a16:creationId xmlns:a16="http://schemas.microsoft.com/office/drawing/2014/main" id="{5C31F6AC-7D39-8D07-A515-BA765582F809}"/>
              </a:ext>
            </a:extLst>
          </p:cNvPr>
          <p:cNvSpPr txBox="1"/>
          <p:nvPr/>
        </p:nvSpPr>
        <p:spPr>
          <a:xfrm>
            <a:off x="7269048" y="842651"/>
            <a:ext cx="2123405" cy="246221"/>
          </a:xfrm>
          <a:prstGeom prst="rect">
            <a:avLst/>
          </a:prstGeom>
          <a:noFill/>
        </p:spPr>
        <p:txBody>
          <a:bodyPr wrap="square">
            <a:spAutoFit/>
          </a:bodyPr>
          <a:lstStyle/>
          <a:p>
            <a:pPr algn="ctr"/>
            <a:r>
              <a:rPr lang="en-US" sz="1000" i="1" spc="300" dirty="0">
                <a:solidFill>
                  <a:srgbClr val="E2DEE2"/>
                </a:solidFill>
                <a:latin typeface="Adobe Kaiti Std R" panose="02020400000000000000" pitchFamily="18" charset="-128"/>
                <a:ea typeface="Adobe Kaiti Std R" panose="02020400000000000000" pitchFamily="18" charset="-128"/>
                <a:cs typeface="Adobe Devanagari" panose="02040503050201020203" pitchFamily="18" charset="0"/>
              </a:rPr>
              <a:t>Search...</a:t>
            </a:r>
          </a:p>
        </p:txBody>
      </p:sp>
      <p:sp>
        <p:nvSpPr>
          <p:cNvPr id="35" name="Rectangle: Rounded Corners 34">
            <a:extLst>
              <a:ext uri="{FF2B5EF4-FFF2-40B4-BE49-F238E27FC236}">
                <a16:creationId xmlns:a16="http://schemas.microsoft.com/office/drawing/2014/main" id="{FA97A997-383C-F2AA-E9F8-BC0803378EA7}"/>
              </a:ext>
            </a:extLst>
          </p:cNvPr>
          <p:cNvSpPr/>
          <p:nvPr/>
        </p:nvSpPr>
        <p:spPr>
          <a:xfrm>
            <a:off x="10363014" y="3194286"/>
            <a:ext cx="440338" cy="440338"/>
          </a:xfrm>
          <a:prstGeom prst="roundRect">
            <a:avLst/>
          </a:prstGeom>
          <a:solidFill>
            <a:srgbClr val="F5F0AD"/>
          </a:soli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B9A99DAB-5789-274B-C06D-3A7F03F8AAB7}"/>
              </a:ext>
            </a:extLst>
          </p:cNvPr>
          <p:cNvSpPr/>
          <p:nvPr/>
        </p:nvSpPr>
        <p:spPr>
          <a:xfrm>
            <a:off x="10358068" y="3858314"/>
            <a:ext cx="440338" cy="440338"/>
          </a:xfrm>
          <a:prstGeom prst="roundRect">
            <a:avLst/>
          </a:prstGeom>
          <a:solidFill>
            <a:srgbClr val="7DB5E7"/>
          </a:soli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B153DC-05FF-31CB-EB12-796EB105183F}"/>
              </a:ext>
            </a:extLst>
          </p:cNvPr>
          <p:cNvSpPr/>
          <p:nvPr/>
        </p:nvSpPr>
        <p:spPr>
          <a:xfrm>
            <a:off x="10358068" y="4518819"/>
            <a:ext cx="440338" cy="440338"/>
          </a:xfrm>
          <a:prstGeom prst="roundRect">
            <a:avLst/>
          </a:prstGeom>
          <a:solidFill>
            <a:srgbClr val="7030A0"/>
          </a:solidFill>
          <a:ln>
            <a:noFill/>
          </a:ln>
          <a:effectLst>
            <a:outerShdw blurRad="50800" dist="38100" dir="2700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22F85E6-E59E-6937-B9FA-4AE41C63E196}"/>
              </a:ext>
            </a:extLst>
          </p:cNvPr>
          <p:cNvGrpSpPr/>
          <p:nvPr/>
        </p:nvGrpSpPr>
        <p:grpSpPr>
          <a:xfrm>
            <a:off x="10250557" y="2286396"/>
            <a:ext cx="664028" cy="664028"/>
            <a:chOff x="10358068" y="2530258"/>
            <a:chExt cx="440338" cy="440338"/>
          </a:xfrm>
        </p:grpSpPr>
        <p:sp>
          <p:nvSpPr>
            <p:cNvPr id="34" name="Rectangle: Rounded Corners 33">
              <a:extLst>
                <a:ext uri="{FF2B5EF4-FFF2-40B4-BE49-F238E27FC236}">
                  <a16:creationId xmlns:a16="http://schemas.microsoft.com/office/drawing/2014/main" id="{E3406991-A71F-80ED-97B2-AA029721E448}"/>
                </a:ext>
              </a:extLst>
            </p:cNvPr>
            <p:cNvSpPr/>
            <p:nvPr/>
          </p:nvSpPr>
          <p:spPr>
            <a:xfrm>
              <a:off x="10358068" y="2530258"/>
              <a:ext cx="440338" cy="440338"/>
            </a:xfrm>
            <a:prstGeom prst="roundRect">
              <a:avLst/>
            </a:prstGeom>
            <a:solidFill>
              <a:srgbClr val="E99FC0"/>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a:extLst>
                <a:ext uri="{FF2B5EF4-FFF2-40B4-BE49-F238E27FC236}">
                  <a16:creationId xmlns:a16="http://schemas.microsoft.com/office/drawing/2014/main" id="{BA0CCA20-2945-EBFD-E770-FEEB27D357A2}"/>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8988" t="-10248" r="-2281"/>
            <a:stretch/>
          </p:blipFill>
          <p:spPr>
            <a:xfrm>
              <a:off x="10393019" y="2561652"/>
              <a:ext cx="360544" cy="357231"/>
            </a:xfrm>
            <a:prstGeom prst="rect">
              <a:avLst/>
            </a:prstGeom>
            <a:effectLst>
              <a:outerShdw blurRad="63500" dist="38100" dir="2700000" algn="tl" rotWithShape="0">
                <a:srgbClr val="FF8588">
                  <a:alpha val="25882"/>
                </a:srgbClr>
              </a:outerShdw>
            </a:effectLst>
          </p:spPr>
        </p:pic>
      </p:grpSp>
      <p:pic>
        <p:nvPicPr>
          <p:cNvPr id="42" name="Graphic 41">
            <a:extLst>
              <a:ext uri="{FF2B5EF4-FFF2-40B4-BE49-F238E27FC236}">
                <a16:creationId xmlns:a16="http://schemas.microsoft.com/office/drawing/2014/main" id="{F400F043-9899-D956-5EA2-1B50FD2818C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410968" y="3252132"/>
            <a:ext cx="324645" cy="324645"/>
          </a:xfrm>
          <a:prstGeom prst="rect">
            <a:avLst/>
          </a:prstGeom>
          <a:effectLst/>
        </p:spPr>
      </p:pic>
      <p:pic>
        <p:nvPicPr>
          <p:cNvPr id="43" name="Graphic 42">
            <a:extLst>
              <a:ext uri="{FF2B5EF4-FFF2-40B4-BE49-F238E27FC236}">
                <a16:creationId xmlns:a16="http://schemas.microsoft.com/office/drawing/2014/main" id="{587B4B4A-D581-83C4-F023-0AF27116E0C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227" t="-1067" r="-1"/>
          <a:stretch/>
        </p:blipFill>
        <p:spPr>
          <a:xfrm>
            <a:off x="10458177" y="3952429"/>
            <a:ext cx="250011" cy="252108"/>
          </a:xfrm>
          <a:prstGeom prst="rect">
            <a:avLst/>
          </a:prstGeom>
          <a:effectLst>
            <a:outerShdw blurRad="139700" dist="38100" dir="2700000" algn="tl" rotWithShape="0">
              <a:srgbClr val="B8D6F2">
                <a:alpha val="26000"/>
              </a:srgbClr>
            </a:outerShdw>
          </a:effectLst>
        </p:spPr>
      </p:pic>
      <p:pic>
        <p:nvPicPr>
          <p:cNvPr id="44" name="Graphic 43">
            <a:extLst>
              <a:ext uri="{FF2B5EF4-FFF2-40B4-BE49-F238E27FC236}">
                <a16:creationId xmlns:a16="http://schemas.microsoft.com/office/drawing/2014/main" id="{CBFFC29C-4F46-AA57-2C41-16D7657F9708}"/>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466" t="-270"/>
          <a:stretch/>
        </p:blipFill>
        <p:spPr>
          <a:xfrm>
            <a:off x="10458177" y="4612934"/>
            <a:ext cx="252600" cy="252108"/>
          </a:xfrm>
          <a:prstGeom prst="rect">
            <a:avLst/>
          </a:prstGeom>
          <a:effectLst>
            <a:outerShdw blurRad="139700" dist="38100" dir="2700000" algn="tl" rotWithShape="0">
              <a:srgbClr val="8D5CE4">
                <a:alpha val="26000"/>
              </a:srgbClr>
            </a:outerShdw>
          </a:effectLst>
        </p:spPr>
      </p:pic>
      <p:sp>
        <p:nvSpPr>
          <p:cNvPr id="46" name="Rectangle: Rounded Corners 45">
            <a:extLst>
              <a:ext uri="{FF2B5EF4-FFF2-40B4-BE49-F238E27FC236}">
                <a16:creationId xmlns:a16="http://schemas.microsoft.com/office/drawing/2014/main" id="{07AFB619-00F2-2406-744A-6A5E95F5D207}"/>
              </a:ext>
            </a:extLst>
          </p:cNvPr>
          <p:cNvSpPr/>
          <p:nvPr/>
        </p:nvSpPr>
        <p:spPr>
          <a:xfrm>
            <a:off x="10353121" y="1602590"/>
            <a:ext cx="440338" cy="440338"/>
          </a:xfrm>
          <a:prstGeom prst="roundRect">
            <a:avLst/>
          </a:prstGeom>
          <a:solidFill>
            <a:srgbClr val="A782EA"/>
          </a:solidFill>
          <a:ln>
            <a:noFill/>
          </a:ln>
          <a:effectLst>
            <a:outerShdw blurRad="50800" dist="38100" dir="2700000" algn="tl" rotWithShape="0">
              <a:srgbClr val="E076A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6473BF2E-F2B6-23E9-2805-9CD39972145B}"/>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8476" t="-740" r="-10581" b="-1968"/>
          <a:stretch/>
        </p:blipFill>
        <p:spPr>
          <a:xfrm>
            <a:off x="10398789" y="1679376"/>
            <a:ext cx="336824" cy="290569"/>
          </a:xfrm>
          <a:prstGeom prst="roundRect">
            <a:avLst>
              <a:gd name="adj" fmla="val 8578"/>
            </a:avLst>
          </a:prstGeom>
          <a:effectLst>
            <a:outerShdw blurRad="139700" dist="38100" dir="2700000" algn="tl" rotWithShape="0">
              <a:srgbClr val="5523C3">
                <a:alpha val="26000"/>
              </a:srgbClr>
            </a:outerShdw>
          </a:effectLst>
        </p:spPr>
      </p:pic>
      <p:sp>
        <p:nvSpPr>
          <p:cNvPr id="9" name="Rectangle: Rounded Corners 8">
            <a:extLst>
              <a:ext uri="{FF2B5EF4-FFF2-40B4-BE49-F238E27FC236}">
                <a16:creationId xmlns:a16="http://schemas.microsoft.com/office/drawing/2014/main" id="{D195682A-B22F-DB97-03AA-1F80962BDC83}"/>
              </a:ext>
            </a:extLst>
          </p:cNvPr>
          <p:cNvSpPr/>
          <p:nvPr/>
        </p:nvSpPr>
        <p:spPr>
          <a:xfrm>
            <a:off x="1249454" y="3965512"/>
            <a:ext cx="156525" cy="54547"/>
          </a:xfrm>
          <a:prstGeom prst="roundRect">
            <a:avLst>
              <a:gd name="adj" fmla="val 50000"/>
            </a:avLst>
          </a:prstGeom>
          <a:solidFill>
            <a:srgbClr val="9B7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2DBA0-D8CC-352F-F60A-3752D449C395}"/>
              </a:ext>
            </a:extLst>
          </p:cNvPr>
          <p:cNvSpPr txBox="1"/>
          <p:nvPr/>
        </p:nvSpPr>
        <p:spPr>
          <a:xfrm>
            <a:off x="2224957" y="1841389"/>
            <a:ext cx="3923676" cy="2062103"/>
          </a:xfrm>
          <a:prstGeom prst="rect">
            <a:avLst/>
          </a:prstGeom>
          <a:noFill/>
        </p:spPr>
        <p:txBody>
          <a:bodyPr wrap="square">
            <a:spAutoFit/>
          </a:bodyPr>
          <a:lstStyle/>
          <a:p>
            <a:r>
              <a:rPr lang="en-US" sz="2000" b="1" dirty="0">
                <a:latin typeface="Adobe Arabic" panose="02040503050201020203" pitchFamily="18" charset="-78"/>
                <a:cs typeface="Adobe Arabic" panose="02040503050201020203" pitchFamily="18" charset="-78"/>
              </a:rPr>
              <a:t>Store Interface:</a:t>
            </a:r>
          </a:p>
          <a:p>
            <a:endParaRPr lang="en-US" dirty="0">
              <a:latin typeface="Adobe Arabic" panose="02040503050201020203" pitchFamily="18" charset="-78"/>
              <a:cs typeface="Adobe Arabic" panose="02040503050201020203" pitchFamily="18" charset="-78"/>
            </a:endParaRPr>
          </a:p>
          <a:p>
            <a:r>
              <a:rPr lang="en-US" dirty="0">
                <a:latin typeface="Adobe Arabic" panose="02040503050201020203" pitchFamily="18" charset="-78"/>
                <a:cs typeface="Adobe Arabic" panose="02040503050201020203" pitchFamily="18" charset="-78"/>
              </a:rPr>
              <a:t>In the Store interface will be similar to Options but will add a button that shows the price and the player can click on it to buy. The bullet option that will display the next list of all bullets, each displayed list will have 4 bullets appear.</a:t>
            </a:r>
          </a:p>
        </p:txBody>
      </p:sp>
      <p:pic>
        <p:nvPicPr>
          <p:cNvPr id="2050" name="Picture 2">
            <a:extLst>
              <a:ext uri="{FF2B5EF4-FFF2-40B4-BE49-F238E27FC236}">
                <a16:creationId xmlns:a16="http://schemas.microsoft.com/office/drawing/2014/main" id="{6C4377A0-517D-1395-A090-9AE5F146EDD8}"/>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938670" y="4518819"/>
            <a:ext cx="1913043" cy="191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34371A-426C-8515-FA89-2BD99546F390}"/>
              </a:ext>
            </a:extLst>
          </p:cNvPr>
          <p:cNvSpPr txBox="1"/>
          <p:nvPr/>
        </p:nvSpPr>
        <p:spPr>
          <a:xfrm>
            <a:off x="1929402" y="1494710"/>
            <a:ext cx="1891023" cy="369332"/>
          </a:xfrm>
          <a:prstGeom prst="rect">
            <a:avLst/>
          </a:prstGeom>
          <a:noFill/>
          <a:ln>
            <a:noFill/>
          </a:ln>
        </p:spPr>
        <p:txBody>
          <a:bodyPr wrap="square">
            <a:spAutoFit/>
          </a:bodyPr>
          <a:lstStyle/>
          <a:p>
            <a:pPr algn="ctr"/>
            <a:r>
              <a:rPr lang="en-US" b="0" i="0" dirty="0">
                <a:solidFill>
                  <a:schemeClr val="tx1">
                    <a:lumMod val="95000"/>
                    <a:lumOff val="5000"/>
                  </a:schemeClr>
                </a:solidFill>
                <a:effectLst/>
                <a:latin typeface="Adobe Garamond Pro Bold" panose="02020702060506020403" pitchFamily="18" charset="0"/>
              </a:rPr>
              <a:t>Design Game</a:t>
            </a:r>
            <a:endParaRPr lang="en-US" spc="150" dirty="0">
              <a:ln w="3175">
                <a:noFill/>
              </a:ln>
              <a:solidFill>
                <a:schemeClr val="tx1">
                  <a:lumMod val="95000"/>
                  <a:lumOff val="5000"/>
                </a:schemeClr>
              </a:solidFill>
              <a:effectLst>
                <a:innerShdw dist="50800" dir="6900000">
                  <a:prstClr val="black">
                    <a:alpha val="22000"/>
                  </a:prstClr>
                </a:innerShdw>
              </a:effectLst>
              <a:latin typeface="Adobe Garamond Pro Bold" panose="02020702060506020403" pitchFamily="18" charset="0"/>
              <a:cs typeface="Arial" panose="020B0604020202020204" pitchFamily="34" charset="0"/>
            </a:endParaRPr>
          </a:p>
        </p:txBody>
      </p:sp>
      <p:pic>
        <p:nvPicPr>
          <p:cNvPr id="13" name="Picture 12" descr="Không có mô tả.">
            <a:extLst>
              <a:ext uri="{FF2B5EF4-FFF2-40B4-BE49-F238E27FC236}">
                <a16:creationId xmlns:a16="http://schemas.microsoft.com/office/drawing/2014/main" id="{6E06CEF4-3E54-136B-DAED-74B1D7809666}"/>
              </a:ext>
            </a:extLst>
          </p:cNvPr>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6108591" y="2083029"/>
            <a:ext cx="3552681" cy="2509504"/>
          </a:xfrm>
          <a:prstGeom prst="rect">
            <a:avLst/>
          </a:prstGeom>
          <a:noFill/>
          <a:ln>
            <a:noFill/>
          </a:ln>
        </p:spPr>
      </p:pic>
    </p:spTree>
    <p:extLst>
      <p:ext uri="{BB962C8B-B14F-4D97-AF65-F5344CB8AC3E}">
        <p14:creationId xmlns:p14="http://schemas.microsoft.com/office/powerpoint/2010/main" val="694380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 fill="hold">
                                          <p:stCondLst>
                                            <p:cond delay="0"/>
                                          </p:stCondLst>
                                        </p:cTn>
                                        <p:tgtEl>
                                          <p:spTgt spid="17"/>
                                        </p:tgtEl>
                                        <p:attrNameLst>
                                          <p:attrName>r</p:attrName>
                                        </p:attrNameLst>
                                      </p:cBhvr>
                                    </p:animRot>
                                    <p:animRot by="-240000">
                                      <p:cBhvr>
                                        <p:cTn id="7" dur="100" fill="hold">
                                          <p:stCondLst>
                                            <p:cond delay="100"/>
                                          </p:stCondLst>
                                        </p:cTn>
                                        <p:tgtEl>
                                          <p:spTgt spid="17"/>
                                        </p:tgtEl>
                                        <p:attrNameLst>
                                          <p:attrName>r</p:attrName>
                                        </p:attrNameLst>
                                      </p:cBhvr>
                                    </p:animRot>
                                    <p:animRot by="240000">
                                      <p:cBhvr>
                                        <p:cTn id="8" dur="100" fill="hold">
                                          <p:stCondLst>
                                            <p:cond delay="200"/>
                                          </p:stCondLst>
                                        </p:cTn>
                                        <p:tgtEl>
                                          <p:spTgt spid="17"/>
                                        </p:tgtEl>
                                        <p:attrNameLst>
                                          <p:attrName>r</p:attrName>
                                        </p:attrNameLst>
                                      </p:cBhvr>
                                    </p:animRot>
                                    <p:animRot by="-240000">
                                      <p:cBhvr>
                                        <p:cTn id="9" dur="100" fill="hold">
                                          <p:stCondLst>
                                            <p:cond delay="300"/>
                                          </p:stCondLst>
                                        </p:cTn>
                                        <p:tgtEl>
                                          <p:spTgt spid="17"/>
                                        </p:tgtEl>
                                        <p:attrNameLst>
                                          <p:attrName>r</p:attrName>
                                        </p:attrNameLst>
                                      </p:cBhvr>
                                    </p:animRot>
                                    <p:animRot by="120000">
                                      <p:cBhvr>
                                        <p:cTn id="10" dur="100" fill="hold">
                                          <p:stCondLst>
                                            <p:cond delay="400"/>
                                          </p:stCondLst>
                                        </p:cTn>
                                        <p:tgtEl>
                                          <p:spTgt spid="1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6536</TotalTime>
  <Words>1842</Words>
  <Application>Microsoft Office PowerPoint</Application>
  <PresentationFormat>Widescreen</PresentationFormat>
  <Paragraphs>311</Paragraphs>
  <Slides>30</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Adobe Arabic</vt:lpstr>
      <vt:lpstr>Adobe Devanagari</vt:lpstr>
      <vt:lpstr>Adobe Garamond Pro Bold</vt:lpstr>
      <vt:lpstr>Adobe Kaiti Std R</vt:lpstr>
      <vt:lpstr>Arial</vt:lpstr>
      <vt:lpstr>Bahnschrift Light</vt:lpstr>
      <vt:lpstr>Calibri</vt:lpstr>
      <vt:lpstr>Calibri Light</vt:lpstr>
      <vt:lpstr>Cooper Std Black</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 Lam Gia Khanh</dc:creator>
  <cp:lastModifiedBy>Tran Thang</cp:lastModifiedBy>
  <cp:revision>4</cp:revision>
  <dcterms:created xsi:type="dcterms:W3CDTF">2022-12-14T08:30:54Z</dcterms:created>
  <dcterms:modified xsi:type="dcterms:W3CDTF">2022-12-30T02:24:46Z</dcterms:modified>
</cp:coreProperties>
</file>